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Oxygen"/>
      <p:regular r:id="rId25"/>
      <p:bold r:id="rId26"/>
    </p:embeddedFont>
    <p:embeddedFont>
      <p:font typeface="Montserrat ExtraBold"/>
      <p:bold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xygen-bold.fntdata"/><Relationship Id="rId25" Type="http://schemas.openxmlformats.org/officeDocument/2006/relationships/font" Target="fonts/Oxygen-regular.fntdata"/><Relationship Id="rId28" Type="http://schemas.openxmlformats.org/officeDocument/2006/relationships/font" Target="fonts/MontserratExtraBold-boldItalic.fntdata"/><Relationship Id="rId27" Type="http://schemas.openxmlformats.org/officeDocument/2006/relationships/font" Target="fonts/MontserratExtra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gif>
</file>

<file path=ppt/media/image12.png>
</file>

<file path=ppt/media/image13.gif>
</file>

<file path=ppt/media/image14.gif>
</file>

<file path=ppt/media/image4.jp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6" name="Google Shape;3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0" name="Google Shape;47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idx="1" type="subTitle"/>
          </p:nvPr>
        </p:nvSpPr>
        <p:spPr>
          <a:xfrm rot="-546">
            <a:off x="2683643" y="3516288"/>
            <a:ext cx="3776700" cy="42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lt1"/>
                </a:solidFill>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 name="Google Shape;10;p2"/>
          <p:cNvSpPr txBox="1"/>
          <p:nvPr>
            <p:ph type="ctrTitle"/>
          </p:nvPr>
        </p:nvSpPr>
        <p:spPr>
          <a:xfrm>
            <a:off x="1271188" y="1074650"/>
            <a:ext cx="6609900" cy="2310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191919"/>
              </a:buClr>
              <a:buSzPts val="5200"/>
              <a:buNone/>
              <a:defRPr sz="4000">
                <a:solidFill>
                  <a:schemeClr val="lt1"/>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1" name="Google Shape;11;p2"/>
          <p:cNvSpPr/>
          <p:nvPr/>
        </p:nvSpPr>
        <p:spPr>
          <a:xfrm rot="5400000">
            <a:off x="-855401" y="274475"/>
            <a:ext cx="1705200" cy="17052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724259">
            <a:off x="315785" y="1683179"/>
            <a:ext cx="452995" cy="452995"/>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1722653">
            <a:off x="2362952" y="4875547"/>
            <a:ext cx="437145" cy="437145"/>
          </a:xfrm>
          <a:prstGeom prst="ellipse">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1723737">
            <a:off x="8486705" y="3388820"/>
            <a:ext cx="1030444" cy="103044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accent2"/>
            </a:gs>
            <a:gs pos="100000">
              <a:schemeClr val="accent4"/>
            </a:gs>
          </a:gsLst>
          <a:lin ang="2700006" scaled="0"/>
        </a:gradFill>
      </p:bgPr>
    </p:bg>
    <p:spTree>
      <p:nvGrpSpPr>
        <p:cNvPr id="108" name="Shape 108"/>
        <p:cNvGrpSpPr/>
        <p:nvPr/>
      </p:nvGrpSpPr>
      <p:grpSpPr>
        <a:xfrm>
          <a:off x="0" y="0"/>
          <a:ext cx="0" cy="0"/>
          <a:chOff x="0" y="0"/>
          <a:chExt cx="0" cy="0"/>
        </a:xfrm>
      </p:grpSpPr>
      <p:sp>
        <p:nvSpPr>
          <p:cNvPr id="109" name="Google Shape;109;p11"/>
          <p:cNvSpPr txBox="1"/>
          <p:nvPr>
            <p:ph idx="1" type="subTitle"/>
          </p:nvPr>
        </p:nvSpPr>
        <p:spPr>
          <a:xfrm>
            <a:off x="1721600" y="2005975"/>
            <a:ext cx="967500" cy="365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ctr">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ctr">
              <a:lnSpc>
                <a:spcPct val="100000"/>
              </a:lnSpc>
              <a:spcBef>
                <a:spcPts val="1600"/>
              </a:spcBef>
              <a:spcAft>
                <a:spcPts val="1600"/>
              </a:spcAft>
              <a:buSzPts val="2000"/>
              <a:buFont typeface="Montserrat ExtraBold"/>
              <a:buNone/>
              <a:defRPr sz="2000">
                <a:latin typeface="Montserrat ExtraBold"/>
                <a:ea typeface="Montserrat ExtraBold"/>
                <a:cs typeface="Montserrat ExtraBold"/>
                <a:sym typeface="Montserrat ExtraBold"/>
              </a:defRPr>
            </a:lvl9pPr>
          </a:lstStyle>
          <a:p/>
        </p:txBody>
      </p:sp>
      <p:sp>
        <p:nvSpPr>
          <p:cNvPr id="110" name="Google Shape;110;p11"/>
          <p:cNvSpPr txBox="1"/>
          <p:nvPr>
            <p:ph idx="2" type="subTitle"/>
          </p:nvPr>
        </p:nvSpPr>
        <p:spPr>
          <a:xfrm>
            <a:off x="6454950" y="3595375"/>
            <a:ext cx="9693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1pPr>
            <a:lvl2pPr lvl="1" algn="ctr">
              <a:lnSpc>
                <a:spcPct val="100000"/>
              </a:lnSpc>
              <a:spcBef>
                <a:spcPts val="0"/>
              </a:spcBef>
              <a:spcAft>
                <a:spcPts val="0"/>
              </a:spcAft>
              <a:buSzPts val="2000"/>
              <a:buFont typeface="Montserrat ExtraBold"/>
              <a:buNone/>
              <a:defRPr sz="2000">
                <a:latin typeface="Montserrat ExtraBold"/>
                <a:ea typeface="Montserrat ExtraBold"/>
                <a:cs typeface="Montserrat ExtraBold"/>
                <a:sym typeface="Montserrat ExtraBold"/>
              </a:defRPr>
            </a:lvl2pPr>
            <a:lvl3pPr lvl="2"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3pPr>
            <a:lvl4pPr lvl="3"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4pPr>
            <a:lvl5pPr lvl="4"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5pPr>
            <a:lvl6pPr lvl="5"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6pPr>
            <a:lvl7pPr lvl="6"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7pPr>
            <a:lvl8pPr lvl="7" algn="ctr">
              <a:lnSpc>
                <a:spcPct val="100000"/>
              </a:lnSpc>
              <a:spcBef>
                <a:spcPts val="1600"/>
              </a:spcBef>
              <a:spcAft>
                <a:spcPts val="0"/>
              </a:spcAft>
              <a:buSzPts val="2000"/>
              <a:buFont typeface="Montserrat ExtraBold"/>
              <a:buNone/>
              <a:defRPr sz="2000">
                <a:latin typeface="Montserrat ExtraBold"/>
                <a:ea typeface="Montserrat ExtraBold"/>
                <a:cs typeface="Montserrat ExtraBold"/>
                <a:sym typeface="Montserrat ExtraBold"/>
              </a:defRPr>
            </a:lvl8pPr>
            <a:lvl9pPr lvl="8" algn="ctr">
              <a:lnSpc>
                <a:spcPct val="100000"/>
              </a:lnSpc>
              <a:spcBef>
                <a:spcPts val="1600"/>
              </a:spcBef>
              <a:spcAft>
                <a:spcPts val="1600"/>
              </a:spcAft>
              <a:buSzPts val="2000"/>
              <a:buFont typeface="Montserrat ExtraBold"/>
              <a:buNone/>
              <a:defRPr sz="2000">
                <a:latin typeface="Montserrat ExtraBold"/>
                <a:ea typeface="Montserrat ExtraBold"/>
                <a:cs typeface="Montserrat ExtraBold"/>
                <a:sym typeface="Montserrat ExtraBold"/>
              </a:defRPr>
            </a:lvl9pPr>
          </a:lstStyle>
          <a:p/>
        </p:txBody>
      </p:sp>
      <p:sp>
        <p:nvSpPr>
          <p:cNvPr id="111" name="Google Shape;111;p11"/>
          <p:cNvSpPr txBox="1"/>
          <p:nvPr>
            <p:ph idx="3" type="subTitle"/>
          </p:nvPr>
        </p:nvSpPr>
        <p:spPr>
          <a:xfrm>
            <a:off x="3118200" y="1563776"/>
            <a:ext cx="2907600" cy="12495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2" name="Google Shape;112;p11"/>
          <p:cNvSpPr txBox="1"/>
          <p:nvPr>
            <p:ph idx="4" type="subTitle"/>
          </p:nvPr>
        </p:nvSpPr>
        <p:spPr>
          <a:xfrm>
            <a:off x="3118200" y="3151825"/>
            <a:ext cx="2907600" cy="12528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13" name="Google Shape;113;p11"/>
          <p:cNvSpPr txBox="1"/>
          <p:nvPr>
            <p:ph type="title"/>
          </p:nvPr>
        </p:nvSpPr>
        <p:spPr>
          <a:xfrm>
            <a:off x="720000" y="595950"/>
            <a:ext cx="7704000" cy="32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14" name="Google Shape;114;p11"/>
          <p:cNvSpPr/>
          <p:nvPr/>
        </p:nvSpPr>
        <p:spPr>
          <a:xfrm flipH="1" rot="-4042443">
            <a:off x="8116358" y="1579077"/>
            <a:ext cx="1087823" cy="1087823"/>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5" name="Google Shape;115;p11"/>
          <p:cNvPicPr preferRelativeResize="0"/>
          <p:nvPr/>
        </p:nvPicPr>
        <p:blipFill rotWithShape="1">
          <a:blip r:embed="rId2">
            <a:alphaModFix amt="49000"/>
          </a:blip>
          <a:srcRect b="0" l="0" r="0" t="0"/>
          <a:stretch/>
        </p:blipFill>
        <p:spPr>
          <a:xfrm flipH="1" rot="-3764270">
            <a:off x="5752471" y="1265756"/>
            <a:ext cx="5990528" cy="2912435"/>
          </a:xfrm>
          <a:prstGeom prst="rect">
            <a:avLst/>
          </a:prstGeom>
          <a:noFill/>
          <a:ln>
            <a:noFill/>
          </a:ln>
        </p:spPr>
      </p:pic>
      <p:sp>
        <p:nvSpPr>
          <p:cNvPr id="116" name="Google Shape;116;p11"/>
          <p:cNvSpPr/>
          <p:nvPr/>
        </p:nvSpPr>
        <p:spPr>
          <a:xfrm flipH="1" rot="-4041400">
            <a:off x="7486457" y="4335735"/>
            <a:ext cx="394292" cy="3942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1"/>
          <p:cNvSpPr/>
          <p:nvPr/>
        </p:nvSpPr>
        <p:spPr>
          <a:xfrm flipH="1" rot="-4041400">
            <a:off x="8278905" y="2554164"/>
            <a:ext cx="394292" cy="394292"/>
          </a:xfrm>
          <a:prstGeom prst="ellipse">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1"/>
          <p:cNvSpPr/>
          <p:nvPr/>
        </p:nvSpPr>
        <p:spPr>
          <a:xfrm flipH="1" rot="-4040686">
            <a:off x="8560718" y="2497082"/>
            <a:ext cx="186923" cy="186923"/>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1"/>
          <p:cNvSpPr/>
          <p:nvPr/>
        </p:nvSpPr>
        <p:spPr>
          <a:xfrm flipH="1" rot="-4044515">
            <a:off x="8487615" y="439029"/>
            <a:ext cx="185862" cy="18586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0" name="Google Shape;120;p11"/>
          <p:cNvPicPr preferRelativeResize="0"/>
          <p:nvPr/>
        </p:nvPicPr>
        <p:blipFill rotWithShape="1">
          <a:blip r:embed="rId2">
            <a:alphaModFix amt="50000"/>
          </a:blip>
          <a:srcRect b="0" l="0" r="0" t="0"/>
          <a:stretch/>
        </p:blipFill>
        <p:spPr>
          <a:xfrm flipH="1" rot="-3395984">
            <a:off x="-3016530" y="-102269"/>
            <a:ext cx="5990530" cy="2912436"/>
          </a:xfrm>
          <a:prstGeom prst="rect">
            <a:avLst/>
          </a:prstGeom>
          <a:noFill/>
          <a:ln>
            <a:noFill/>
          </a:ln>
        </p:spPr>
      </p:pic>
      <p:grpSp>
        <p:nvGrpSpPr>
          <p:cNvPr id="121" name="Google Shape;121;p11"/>
          <p:cNvGrpSpPr/>
          <p:nvPr/>
        </p:nvGrpSpPr>
        <p:grpSpPr>
          <a:xfrm flipH="1">
            <a:off x="-21142" y="4141005"/>
            <a:ext cx="1482300" cy="1765375"/>
            <a:chOff x="307037" y="4131480"/>
            <a:chExt cx="1482300" cy="1765375"/>
          </a:xfrm>
        </p:grpSpPr>
        <p:sp>
          <p:nvSpPr>
            <p:cNvPr id="122" name="Google Shape;122;p11"/>
            <p:cNvSpPr/>
            <p:nvPr/>
          </p:nvSpPr>
          <p:spPr>
            <a:xfrm>
              <a:off x="307037" y="4414555"/>
              <a:ext cx="1482300" cy="14823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1"/>
            <p:cNvSpPr/>
            <p:nvPr/>
          </p:nvSpPr>
          <p:spPr>
            <a:xfrm rot="3675020">
              <a:off x="522899" y="4201984"/>
              <a:ext cx="394192" cy="3941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124" name="Shape 124"/>
        <p:cNvGrpSpPr/>
        <p:nvPr/>
      </p:nvGrpSpPr>
      <p:grpSpPr>
        <a:xfrm>
          <a:off x="0" y="0"/>
          <a:ext cx="0" cy="0"/>
          <a:chOff x="0" y="0"/>
          <a:chExt cx="0" cy="0"/>
        </a:xfrm>
      </p:grpSpPr>
      <p:sp>
        <p:nvSpPr>
          <p:cNvPr id="125" name="Google Shape;125;p12"/>
          <p:cNvSpPr txBox="1"/>
          <p:nvPr>
            <p:ph type="title"/>
          </p:nvPr>
        </p:nvSpPr>
        <p:spPr>
          <a:xfrm>
            <a:off x="1296225" y="1385975"/>
            <a:ext cx="6551700" cy="237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72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26" name="Google Shape;126;p12"/>
          <p:cNvSpPr/>
          <p:nvPr/>
        </p:nvSpPr>
        <p:spPr>
          <a:xfrm flipH="1" rot="5400000">
            <a:off x="-739502" y="522530"/>
            <a:ext cx="1459500" cy="14595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7" name="Google Shape;127;p12"/>
          <p:cNvPicPr preferRelativeResize="0"/>
          <p:nvPr/>
        </p:nvPicPr>
        <p:blipFill rotWithShape="1">
          <a:blip r:embed="rId3">
            <a:alphaModFix amt="50000"/>
          </a:blip>
          <a:srcRect b="0" l="0" r="0" t="0"/>
          <a:stretch/>
        </p:blipFill>
        <p:spPr>
          <a:xfrm flipH="1" rot="-301824">
            <a:off x="3057193" y="3158658"/>
            <a:ext cx="6368501" cy="3096200"/>
          </a:xfrm>
          <a:prstGeom prst="rect">
            <a:avLst/>
          </a:prstGeom>
          <a:noFill/>
          <a:ln>
            <a:noFill/>
          </a:ln>
        </p:spPr>
      </p:pic>
      <p:sp>
        <p:nvSpPr>
          <p:cNvPr id="128" name="Google Shape;128;p12"/>
          <p:cNvSpPr/>
          <p:nvPr/>
        </p:nvSpPr>
        <p:spPr>
          <a:xfrm flipH="1" rot="7123067">
            <a:off x="279705" y="1739546"/>
            <a:ext cx="242874" cy="24287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2"/>
          <p:cNvSpPr/>
          <p:nvPr/>
        </p:nvSpPr>
        <p:spPr>
          <a:xfrm flipH="1" rot="7127197">
            <a:off x="8828092" y="2834262"/>
            <a:ext cx="186897" cy="186897"/>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2"/>
          <p:cNvSpPr/>
          <p:nvPr/>
        </p:nvSpPr>
        <p:spPr>
          <a:xfrm flipH="1" rot="7122820">
            <a:off x="5593877" y="4846713"/>
            <a:ext cx="186082" cy="18608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2"/>
          <p:cNvSpPr/>
          <p:nvPr/>
        </p:nvSpPr>
        <p:spPr>
          <a:xfrm flipH="1" rot="7125777">
            <a:off x="394816" y="508041"/>
            <a:ext cx="566724" cy="56672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accent2"/>
            </a:gs>
            <a:gs pos="100000">
              <a:schemeClr val="accent4"/>
            </a:gs>
          </a:gsLst>
          <a:lin ang="2698631" scaled="0"/>
        </a:gradFill>
      </p:bgPr>
    </p:bg>
    <p:spTree>
      <p:nvGrpSpPr>
        <p:cNvPr id="132" name="Shape 132"/>
        <p:cNvGrpSpPr/>
        <p:nvPr/>
      </p:nvGrpSpPr>
      <p:grpSpPr>
        <a:xfrm>
          <a:off x="0" y="0"/>
          <a:ext cx="0" cy="0"/>
          <a:chOff x="0" y="0"/>
          <a:chExt cx="0" cy="0"/>
        </a:xfrm>
      </p:grpSpPr>
      <p:sp>
        <p:nvSpPr>
          <p:cNvPr id="133" name="Google Shape;133;p13"/>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134" name="Google Shape;134;p13"/>
          <p:cNvSpPr txBox="1"/>
          <p:nvPr>
            <p:ph idx="2" type="title"/>
          </p:nvPr>
        </p:nvSpPr>
        <p:spPr>
          <a:xfrm>
            <a:off x="1073575" y="2026013"/>
            <a:ext cx="2057400" cy="36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5" name="Google Shape;135;p13"/>
          <p:cNvSpPr txBox="1"/>
          <p:nvPr>
            <p:ph idx="1" type="subTitle"/>
          </p:nvPr>
        </p:nvSpPr>
        <p:spPr>
          <a:xfrm>
            <a:off x="1073575" y="2344600"/>
            <a:ext cx="2057400" cy="56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6" name="Google Shape;136;p13"/>
          <p:cNvSpPr txBox="1"/>
          <p:nvPr>
            <p:ph idx="3" type="title"/>
          </p:nvPr>
        </p:nvSpPr>
        <p:spPr>
          <a:xfrm>
            <a:off x="3543033" y="2026013"/>
            <a:ext cx="2057400" cy="36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7" name="Google Shape;137;p13"/>
          <p:cNvSpPr txBox="1"/>
          <p:nvPr>
            <p:ph idx="4" type="subTitle"/>
          </p:nvPr>
        </p:nvSpPr>
        <p:spPr>
          <a:xfrm>
            <a:off x="3543059" y="2344600"/>
            <a:ext cx="2057400" cy="56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8" name="Google Shape;138;p13"/>
          <p:cNvSpPr txBox="1"/>
          <p:nvPr>
            <p:ph idx="5" type="title"/>
          </p:nvPr>
        </p:nvSpPr>
        <p:spPr>
          <a:xfrm>
            <a:off x="1073838" y="3711775"/>
            <a:ext cx="20574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9" name="Google Shape;139;p13"/>
          <p:cNvSpPr txBox="1"/>
          <p:nvPr>
            <p:ph idx="6" type="subTitle"/>
          </p:nvPr>
        </p:nvSpPr>
        <p:spPr>
          <a:xfrm>
            <a:off x="1073838" y="4045800"/>
            <a:ext cx="2057400" cy="55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40" name="Google Shape;140;p13"/>
          <p:cNvSpPr txBox="1"/>
          <p:nvPr>
            <p:ph idx="7" type="title"/>
          </p:nvPr>
        </p:nvSpPr>
        <p:spPr>
          <a:xfrm>
            <a:off x="3543319" y="3711775"/>
            <a:ext cx="20574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1" name="Google Shape;141;p13"/>
          <p:cNvSpPr txBox="1"/>
          <p:nvPr>
            <p:ph idx="8" type="subTitle"/>
          </p:nvPr>
        </p:nvSpPr>
        <p:spPr>
          <a:xfrm>
            <a:off x="3543059" y="4045800"/>
            <a:ext cx="2057400" cy="55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42" name="Google Shape;142;p13"/>
          <p:cNvSpPr txBox="1"/>
          <p:nvPr>
            <p:ph idx="9" type="title"/>
          </p:nvPr>
        </p:nvSpPr>
        <p:spPr>
          <a:xfrm>
            <a:off x="6010149" y="2026013"/>
            <a:ext cx="2057400" cy="36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3" name="Google Shape;143;p13"/>
          <p:cNvSpPr txBox="1"/>
          <p:nvPr>
            <p:ph idx="13" type="subTitle"/>
          </p:nvPr>
        </p:nvSpPr>
        <p:spPr>
          <a:xfrm>
            <a:off x="6010150" y="2344600"/>
            <a:ext cx="2059800" cy="56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44" name="Google Shape;144;p13"/>
          <p:cNvSpPr txBox="1"/>
          <p:nvPr>
            <p:ph idx="14" type="title"/>
          </p:nvPr>
        </p:nvSpPr>
        <p:spPr>
          <a:xfrm>
            <a:off x="6011348" y="3711775"/>
            <a:ext cx="20574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5" name="Google Shape;145;p13"/>
          <p:cNvSpPr txBox="1"/>
          <p:nvPr>
            <p:ph idx="15" type="subTitle"/>
          </p:nvPr>
        </p:nvSpPr>
        <p:spPr>
          <a:xfrm>
            <a:off x="6010148" y="4045800"/>
            <a:ext cx="2059800" cy="55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146" name="Google Shape;146;p13"/>
          <p:cNvPicPr preferRelativeResize="0"/>
          <p:nvPr/>
        </p:nvPicPr>
        <p:blipFill rotWithShape="1">
          <a:blip r:embed="rId2">
            <a:alphaModFix/>
          </a:blip>
          <a:srcRect b="0" l="0" r="0" t="0"/>
          <a:stretch/>
        </p:blipFill>
        <p:spPr>
          <a:xfrm rot="-2227762">
            <a:off x="-4421119" y="-1039274"/>
            <a:ext cx="8662987" cy="5143500"/>
          </a:xfrm>
          <a:prstGeom prst="rect">
            <a:avLst/>
          </a:prstGeom>
          <a:noFill/>
          <a:ln>
            <a:noFill/>
          </a:ln>
        </p:spPr>
      </p:pic>
      <p:sp>
        <p:nvSpPr>
          <p:cNvPr id="147" name="Google Shape;147;p13"/>
          <p:cNvSpPr/>
          <p:nvPr/>
        </p:nvSpPr>
        <p:spPr>
          <a:xfrm flipH="1" rot="-9075060">
            <a:off x="533233" y="511329"/>
            <a:ext cx="158429" cy="158429"/>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3"/>
          <p:cNvSpPr/>
          <p:nvPr/>
        </p:nvSpPr>
        <p:spPr>
          <a:xfrm flipH="1" rot="-9075060">
            <a:off x="-54542" y="4239879"/>
            <a:ext cx="158429" cy="158429"/>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 name="Google Shape;149;p13"/>
          <p:cNvGrpSpPr/>
          <p:nvPr/>
        </p:nvGrpSpPr>
        <p:grpSpPr>
          <a:xfrm flipH="1" rot="-5400000">
            <a:off x="8268883" y="2760218"/>
            <a:ext cx="1482300" cy="1765375"/>
            <a:chOff x="307037" y="4131480"/>
            <a:chExt cx="1482300" cy="1765375"/>
          </a:xfrm>
        </p:grpSpPr>
        <p:sp>
          <p:nvSpPr>
            <p:cNvPr id="150" name="Google Shape;150;p13"/>
            <p:cNvSpPr/>
            <p:nvPr/>
          </p:nvSpPr>
          <p:spPr>
            <a:xfrm>
              <a:off x="307037" y="4414555"/>
              <a:ext cx="1482300" cy="14823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3"/>
            <p:cNvSpPr/>
            <p:nvPr/>
          </p:nvSpPr>
          <p:spPr>
            <a:xfrm rot="3675020">
              <a:off x="522899" y="4201984"/>
              <a:ext cx="394192" cy="3941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152" name="Shape 152"/>
        <p:cNvGrpSpPr/>
        <p:nvPr/>
      </p:nvGrpSpPr>
      <p:grpSpPr>
        <a:xfrm>
          <a:off x="0" y="0"/>
          <a:ext cx="0" cy="0"/>
          <a:chOff x="0" y="0"/>
          <a:chExt cx="0" cy="0"/>
        </a:xfrm>
      </p:grpSpPr>
      <p:sp>
        <p:nvSpPr>
          <p:cNvPr id="153" name="Google Shape;153;p14"/>
          <p:cNvSpPr txBox="1"/>
          <p:nvPr>
            <p:ph type="title"/>
          </p:nvPr>
        </p:nvSpPr>
        <p:spPr>
          <a:xfrm rot="-742">
            <a:off x="1199750" y="3164749"/>
            <a:ext cx="4171800" cy="60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2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54" name="Google Shape;154;p14"/>
          <p:cNvSpPr txBox="1"/>
          <p:nvPr>
            <p:ph idx="1" type="subTitle"/>
          </p:nvPr>
        </p:nvSpPr>
        <p:spPr>
          <a:xfrm>
            <a:off x="1199750" y="1205003"/>
            <a:ext cx="4563900" cy="19593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2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55" name="Google Shape;155;p14"/>
          <p:cNvSpPr/>
          <p:nvPr/>
        </p:nvSpPr>
        <p:spPr>
          <a:xfrm flipH="1" rot="-3675446">
            <a:off x="6920390" y="1010909"/>
            <a:ext cx="1225266" cy="1225266"/>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6" name="Google Shape;156;p14"/>
          <p:cNvPicPr preferRelativeResize="0"/>
          <p:nvPr/>
        </p:nvPicPr>
        <p:blipFill rotWithShape="1">
          <a:blip r:embed="rId3">
            <a:alphaModFix amt="49000"/>
          </a:blip>
          <a:srcRect b="0" l="0" r="0" t="0"/>
          <a:stretch/>
        </p:blipFill>
        <p:spPr>
          <a:xfrm flipH="1" rot="-3395977">
            <a:off x="4184947" y="664758"/>
            <a:ext cx="6747130" cy="3280279"/>
          </a:xfrm>
          <a:prstGeom prst="rect">
            <a:avLst/>
          </a:prstGeom>
          <a:noFill/>
          <a:ln>
            <a:noFill/>
          </a:ln>
        </p:spPr>
      </p:pic>
      <p:sp>
        <p:nvSpPr>
          <p:cNvPr id="157" name="Google Shape;157;p14"/>
          <p:cNvSpPr/>
          <p:nvPr/>
        </p:nvSpPr>
        <p:spPr>
          <a:xfrm flipH="1" rot="-3674101">
            <a:off x="5926868" y="3982565"/>
            <a:ext cx="443874" cy="44387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4"/>
          <p:cNvSpPr/>
          <p:nvPr/>
        </p:nvSpPr>
        <p:spPr>
          <a:xfrm flipH="1" rot="-3674101">
            <a:off x="7028842" y="2082922"/>
            <a:ext cx="443874" cy="443874"/>
          </a:xfrm>
          <a:prstGeom prst="ellipse">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4"/>
          <p:cNvSpPr/>
          <p:nvPr/>
        </p:nvSpPr>
        <p:spPr>
          <a:xfrm flipH="1" rot="-3672425">
            <a:off x="7364310" y="2041184"/>
            <a:ext cx="210528" cy="210528"/>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4"/>
          <p:cNvSpPr/>
          <p:nvPr/>
        </p:nvSpPr>
        <p:spPr>
          <a:xfrm flipH="1" rot="-3676308">
            <a:off x="8176803" y="4052044"/>
            <a:ext cx="209714" cy="20971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 name="Google Shape;161;p14"/>
          <p:cNvGrpSpPr/>
          <p:nvPr/>
        </p:nvGrpSpPr>
        <p:grpSpPr>
          <a:xfrm flipH="1" rot="-5400000">
            <a:off x="8268883" y="2760218"/>
            <a:ext cx="1482300" cy="1765375"/>
            <a:chOff x="307037" y="4131480"/>
            <a:chExt cx="1482300" cy="1765375"/>
          </a:xfrm>
        </p:grpSpPr>
        <p:sp>
          <p:nvSpPr>
            <p:cNvPr id="162" name="Google Shape;162;p14"/>
            <p:cNvSpPr/>
            <p:nvPr/>
          </p:nvSpPr>
          <p:spPr>
            <a:xfrm>
              <a:off x="307037" y="4414555"/>
              <a:ext cx="1482300" cy="14823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4"/>
            <p:cNvSpPr/>
            <p:nvPr/>
          </p:nvSpPr>
          <p:spPr>
            <a:xfrm rot="3675020">
              <a:off x="522899" y="4201984"/>
              <a:ext cx="394192" cy="3941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64" name="Shape 164"/>
        <p:cNvGrpSpPr/>
        <p:nvPr/>
      </p:nvGrpSpPr>
      <p:grpSpPr>
        <a:xfrm>
          <a:off x="0" y="0"/>
          <a:ext cx="0" cy="0"/>
          <a:chOff x="0" y="0"/>
          <a:chExt cx="0" cy="0"/>
        </a:xfrm>
      </p:grpSpPr>
      <p:sp>
        <p:nvSpPr>
          <p:cNvPr id="165" name="Google Shape;165;p15"/>
          <p:cNvSpPr txBox="1"/>
          <p:nvPr>
            <p:ph hasCustomPrompt="1" type="title"/>
          </p:nvPr>
        </p:nvSpPr>
        <p:spPr>
          <a:xfrm rot="350">
            <a:off x="1625221" y="1688503"/>
            <a:ext cx="5893500" cy="1511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9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66" name="Google Shape;166;p15"/>
          <p:cNvSpPr txBox="1"/>
          <p:nvPr>
            <p:ph idx="1" type="subTitle"/>
          </p:nvPr>
        </p:nvSpPr>
        <p:spPr>
          <a:xfrm>
            <a:off x="2189825" y="3199902"/>
            <a:ext cx="4764300" cy="652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167" name="Google Shape;167;p15"/>
          <p:cNvPicPr preferRelativeResize="0"/>
          <p:nvPr/>
        </p:nvPicPr>
        <p:blipFill rotWithShape="1">
          <a:blip r:embed="rId3">
            <a:alphaModFix/>
          </a:blip>
          <a:srcRect b="0" l="0" r="0" t="0"/>
          <a:stretch/>
        </p:blipFill>
        <p:spPr>
          <a:xfrm flipH="1" rot="-1099987">
            <a:off x="-1236717" y="-2869776"/>
            <a:ext cx="8662985" cy="5143499"/>
          </a:xfrm>
          <a:prstGeom prst="rect">
            <a:avLst/>
          </a:prstGeom>
          <a:noFill/>
          <a:ln>
            <a:noFill/>
          </a:ln>
        </p:spPr>
      </p:pic>
      <p:sp>
        <p:nvSpPr>
          <p:cNvPr id="168" name="Google Shape;168;p15"/>
          <p:cNvSpPr/>
          <p:nvPr/>
        </p:nvSpPr>
        <p:spPr>
          <a:xfrm flipH="1" rot="10800000">
            <a:off x="3523408" y="-743695"/>
            <a:ext cx="1482300" cy="1482300"/>
          </a:xfrm>
          <a:prstGeom prst="blockArc">
            <a:avLst>
              <a:gd fmla="val 10800000" name="adj1"/>
              <a:gd fmla="val 0" name="adj2"/>
              <a:gd fmla="val 25000" name="adj3"/>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5"/>
          <p:cNvSpPr/>
          <p:nvPr/>
        </p:nvSpPr>
        <p:spPr>
          <a:xfrm flipH="1" rot="7129346">
            <a:off x="5512285" y="892531"/>
            <a:ext cx="129435" cy="129435"/>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5"/>
          <p:cNvSpPr/>
          <p:nvPr/>
        </p:nvSpPr>
        <p:spPr>
          <a:xfrm flipH="1" rot="7129346">
            <a:off x="3437310" y="23181"/>
            <a:ext cx="129435" cy="129435"/>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5"/>
          <p:cNvSpPr/>
          <p:nvPr/>
        </p:nvSpPr>
        <p:spPr>
          <a:xfrm flipH="1" rot="7129346">
            <a:off x="7106585" y="198981"/>
            <a:ext cx="129435" cy="129435"/>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5"/>
          <p:cNvSpPr/>
          <p:nvPr/>
        </p:nvSpPr>
        <p:spPr>
          <a:xfrm flipH="1" rot="7129346">
            <a:off x="798535" y="1945656"/>
            <a:ext cx="129435" cy="129435"/>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3" name="Shape 173"/>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blipFill>
          <a:blip r:embed="rId2">
            <a:alphaModFix/>
          </a:blip>
          <a:stretch>
            <a:fillRect/>
          </a:stretch>
        </a:blipFill>
      </p:bgPr>
    </p:bg>
    <p:spTree>
      <p:nvGrpSpPr>
        <p:cNvPr id="174" name="Shape 174"/>
        <p:cNvGrpSpPr/>
        <p:nvPr/>
      </p:nvGrpSpPr>
      <p:grpSpPr>
        <a:xfrm>
          <a:off x="0" y="0"/>
          <a:ext cx="0" cy="0"/>
          <a:chOff x="0" y="0"/>
          <a:chExt cx="0" cy="0"/>
        </a:xfrm>
      </p:grpSpPr>
      <p:pic>
        <p:nvPicPr>
          <p:cNvPr id="175" name="Google Shape;175;p17"/>
          <p:cNvPicPr preferRelativeResize="0"/>
          <p:nvPr/>
        </p:nvPicPr>
        <p:blipFill rotWithShape="1">
          <a:blip r:embed="rId3">
            <a:alphaModFix amt="50000"/>
          </a:blip>
          <a:srcRect b="0" l="0" r="0" t="0"/>
          <a:stretch/>
        </p:blipFill>
        <p:spPr>
          <a:xfrm rot="-1212016">
            <a:off x="-431407" y="-809749"/>
            <a:ext cx="5835592" cy="2362199"/>
          </a:xfrm>
          <a:prstGeom prst="rect">
            <a:avLst/>
          </a:prstGeom>
          <a:noFill/>
          <a:ln>
            <a:noFill/>
          </a:ln>
        </p:spPr>
      </p:pic>
      <p:sp>
        <p:nvSpPr>
          <p:cNvPr id="176" name="Google Shape;176;p17"/>
          <p:cNvSpPr/>
          <p:nvPr/>
        </p:nvSpPr>
        <p:spPr>
          <a:xfrm>
            <a:off x="2735075" y="412500"/>
            <a:ext cx="255000" cy="2550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7"/>
          <p:cNvSpPr/>
          <p:nvPr/>
        </p:nvSpPr>
        <p:spPr>
          <a:xfrm>
            <a:off x="6152325" y="4186400"/>
            <a:ext cx="1943100" cy="19431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7"/>
          <p:cNvSpPr/>
          <p:nvPr/>
        </p:nvSpPr>
        <p:spPr>
          <a:xfrm>
            <a:off x="7590675" y="4186475"/>
            <a:ext cx="504900" cy="5046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7"/>
          <p:cNvSpPr/>
          <p:nvPr/>
        </p:nvSpPr>
        <p:spPr>
          <a:xfrm>
            <a:off x="-133950" y="1029132"/>
            <a:ext cx="276000" cy="275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7"/>
          <p:cNvSpPr/>
          <p:nvPr/>
        </p:nvSpPr>
        <p:spPr>
          <a:xfrm rot="10800000">
            <a:off x="4381425" y="-709525"/>
            <a:ext cx="1419300" cy="14193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7"/>
          <p:cNvSpPr/>
          <p:nvPr/>
        </p:nvSpPr>
        <p:spPr>
          <a:xfrm>
            <a:off x="6009675" y="5020107"/>
            <a:ext cx="276000" cy="275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182" name="Shape 182"/>
        <p:cNvGrpSpPr/>
        <p:nvPr/>
      </p:nvGrpSpPr>
      <p:grpSpPr>
        <a:xfrm>
          <a:off x="0" y="0"/>
          <a:ext cx="0" cy="0"/>
          <a:chOff x="0" y="0"/>
          <a:chExt cx="0" cy="0"/>
        </a:xfrm>
      </p:grpSpPr>
      <p:pic>
        <p:nvPicPr>
          <p:cNvPr id="183" name="Google Shape;183;p18"/>
          <p:cNvPicPr preferRelativeResize="0"/>
          <p:nvPr/>
        </p:nvPicPr>
        <p:blipFill rotWithShape="1">
          <a:blip r:embed="rId3">
            <a:alphaModFix amt="49000"/>
          </a:blip>
          <a:srcRect b="0" l="0" r="0" t="0"/>
          <a:stretch/>
        </p:blipFill>
        <p:spPr>
          <a:xfrm flipH="1" rot="6786017">
            <a:off x="-2215630" y="1004870"/>
            <a:ext cx="6747132" cy="3280279"/>
          </a:xfrm>
          <a:prstGeom prst="rect">
            <a:avLst/>
          </a:prstGeom>
          <a:noFill/>
          <a:ln>
            <a:noFill/>
          </a:ln>
        </p:spPr>
      </p:pic>
      <p:grpSp>
        <p:nvGrpSpPr>
          <p:cNvPr id="184" name="Google Shape;184;p18"/>
          <p:cNvGrpSpPr/>
          <p:nvPr/>
        </p:nvGrpSpPr>
        <p:grpSpPr>
          <a:xfrm flipH="1" rot="5400000">
            <a:off x="-591034" y="652627"/>
            <a:ext cx="1482300" cy="1765375"/>
            <a:chOff x="307037" y="4131480"/>
            <a:chExt cx="1482300" cy="1765375"/>
          </a:xfrm>
        </p:grpSpPr>
        <p:sp>
          <p:nvSpPr>
            <p:cNvPr id="185" name="Google Shape;185;p18"/>
            <p:cNvSpPr/>
            <p:nvPr/>
          </p:nvSpPr>
          <p:spPr>
            <a:xfrm>
              <a:off x="307037" y="4414555"/>
              <a:ext cx="1482300" cy="1482300"/>
            </a:xfrm>
            <a:prstGeom prst="blockArc">
              <a:avLst>
                <a:gd fmla="val 10800000" name="adj1"/>
                <a:gd fmla="val 0" name="adj2"/>
                <a:gd fmla="val 25000" name="adj3"/>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8"/>
            <p:cNvSpPr/>
            <p:nvPr/>
          </p:nvSpPr>
          <p:spPr>
            <a:xfrm rot="3675020">
              <a:off x="522899" y="4201984"/>
              <a:ext cx="394192" cy="394192"/>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7" name="Google Shape;187;p18"/>
          <p:cNvSpPr/>
          <p:nvPr/>
        </p:nvSpPr>
        <p:spPr>
          <a:xfrm rot="3678880">
            <a:off x="8399963" y="1025937"/>
            <a:ext cx="348126" cy="348126"/>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8"/>
          <p:cNvSpPr/>
          <p:nvPr/>
        </p:nvSpPr>
        <p:spPr>
          <a:xfrm rot="3678203">
            <a:off x="8589000" y="1448465"/>
            <a:ext cx="923419" cy="923419"/>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8"/>
          <p:cNvSpPr/>
          <p:nvPr/>
        </p:nvSpPr>
        <p:spPr>
          <a:xfrm rot="3677995">
            <a:off x="8664221" y="2217693"/>
            <a:ext cx="183664" cy="183664"/>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 name="Google Shape;190;p18"/>
          <p:cNvGrpSpPr/>
          <p:nvPr/>
        </p:nvGrpSpPr>
        <p:grpSpPr>
          <a:xfrm>
            <a:off x="7471966" y="4126177"/>
            <a:ext cx="1482300" cy="1765375"/>
            <a:chOff x="307037" y="4131480"/>
            <a:chExt cx="1482300" cy="1765375"/>
          </a:xfrm>
        </p:grpSpPr>
        <p:sp>
          <p:nvSpPr>
            <p:cNvPr id="191" name="Google Shape;191;p18"/>
            <p:cNvSpPr/>
            <p:nvPr/>
          </p:nvSpPr>
          <p:spPr>
            <a:xfrm>
              <a:off x="307037" y="4414555"/>
              <a:ext cx="1482300" cy="1482300"/>
            </a:xfrm>
            <a:prstGeom prst="blockArc">
              <a:avLst>
                <a:gd fmla="val 10800000" name="adj1"/>
                <a:gd fmla="val 0" name="adj2"/>
                <a:gd fmla="val 25000" name="adj3"/>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8"/>
            <p:cNvSpPr/>
            <p:nvPr/>
          </p:nvSpPr>
          <p:spPr>
            <a:xfrm rot="3675020">
              <a:off x="522899" y="4201984"/>
              <a:ext cx="394192" cy="394192"/>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accent2"/>
            </a:gs>
            <a:gs pos="100000">
              <a:schemeClr val="accent4"/>
            </a:gs>
          </a:gsLst>
          <a:lin ang="2698631" scaled="0"/>
        </a:gra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737075" y="1241975"/>
            <a:ext cx="2900700" cy="450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0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17" name="Google Shape;17;p3"/>
          <p:cNvSpPr txBox="1"/>
          <p:nvPr>
            <p:ph idx="1" type="subTitle"/>
          </p:nvPr>
        </p:nvSpPr>
        <p:spPr>
          <a:xfrm>
            <a:off x="720150" y="1688375"/>
            <a:ext cx="23364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18" name="Google Shape;18;p3"/>
          <p:cNvSpPr txBox="1"/>
          <p:nvPr>
            <p:ph idx="2" type="title"/>
          </p:nvPr>
        </p:nvSpPr>
        <p:spPr>
          <a:xfrm rot="1446">
            <a:off x="4746002" y="1271685"/>
            <a:ext cx="713100" cy="3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9" name="Google Shape;19;p3"/>
          <p:cNvSpPr txBox="1"/>
          <p:nvPr>
            <p:ph idx="3" type="title"/>
          </p:nvPr>
        </p:nvSpPr>
        <p:spPr>
          <a:xfrm>
            <a:off x="3683077" y="2482099"/>
            <a:ext cx="713100" cy="3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0" name="Google Shape;20;p3"/>
          <p:cNvSpPr txBox="1"/>
          <p:nvPr>
            <p:ph idx="4" type="title"/>
          </p:nvPr>
        </p:nvSpPr>
        <p:spPr>
          <a:xfrm>
            <a:off x="3683077" y="3692400"/>
            <a:ext cx="713100" cy="3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1" name="Google Shape;21;p3"/>
          <p:cNvSpPr txBox="1"/>
          <p:nvPr>
            <p:ph idx="5" type="title"/>
          </p:nvPr>
        </p:nvSpPr>
        <p:spPr>
          <a:xfrm>
            <a:off x="720156" y="2456165"/>
            <a:ext cx="2898600" cy="44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0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22" name="Google Shape;22;p3"/>
          <p:cNvSpPr txBox="1"/>
          <p:nvPr>
            <p:ph idx="6" type="subTitle"/>
          </p:nvPr>
        </p:nvSpPr>
        <p:spPr>
          <a:xfrm>
            <a:off x="720150" y="2903463"/>
            <a:ext cx="2336400" cy="53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23" name="Google Shape;23;p3"/>
          <p:cNvSpPr txBox="1"/>
          <p:nvPr>
            <p:ph idx="7" type="title"/>
          </p:nvPr>
        </p:nvSpPr>
        <p:spPr>
          <a:xfrm>
            <a:off x="720156" y="3663340"/>
            <a:ext cx="2898600" cy="44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0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24" name="Google Shape;24;p3"/>
          <p:cNvSpPr txBox="1"/>
          <p:nvPr>
            <p:ph idx="8" type="subTitle"/>
          </p:nvPr>
        </p:nvSpPr>
        <p:spPr>
          <a:xfrm>
            <a:off x="720150" y="4111538"/>
            <a:ext cx="2336400" cy="53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25" name="Google Shape;25;p3"/>
          <p:cNvSpPr txBox="1"/>
          <p:nvPr>
            <p:ph idx="9" type="title"/>
          </p:nvPr>
        </p:nvSpPr>
        <p:spPr>
          <a:xfrm>
            <a:off x="5527081" y="3649365"/>
            <a:ext cx="2898600" cy="448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 name="Google Shape;26;p3"/>
          <p:cNvSpPr txBox="1"/>
          <p:nvPr>
            <p:ph idx="13" type="subTitle"/>
          </p:nvPr>
        </p:nvSpPr>
        <p:spPr>
          <a:xfrm>
            <a:off x="6087600" y="4111538"/>
            <a:ext cx="2336400" cy="530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27" name="Google Shape;27;p3"/>
          <p:cNvSpPr txBox="1"/>
          <p:nvPr>
            <p:ph idx="14" type="title"/>
          </p:nvPr>
        </p:nvSpPr>
        <p:spPr>
          <a:xfrm>
            <a:off x="5527081" y="2456165"/>
            <a:ext cx="2898600" cy="448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8" name="Google Shape;28;p3"/>
          <p:cNvSpPr txBox="1"/>
          <p:nvPr>
            <p:ph idx="15" type="subTitle"/>
          </p:nvPr>
        </p:nvSpPr>
        <p:spPr>
          <a:xfrm>
            <a:off x="6087600" y="2903463"/>
            <a:ext cx="2336400" cy="530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29" name="Google Shape;29;p3"/>
          <p:cNvSpPr txBox="1"/>
          <p:nvPr>
            <p:ph idx="16" type="title"/>
          </p:nvPr>
        </p:nvSpPr>
        <p:spPr>
          <a:xfrm>
            <a:off x="5527081" y="1243315"/>
            <a:ext cx="2898600" cy="448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0" name="Google Shape;30;p3"/>
          <p:cNvSpPr txBox="1"/>
          <p:nvPr>
            <p:ph idx="17" type="subTitle"/>
          </p:nvPr>
        </p:nvSpPr>
        <p:spPr>
          <a:xfrm>
            <a:off x="6087600" y="1687013"/>
            <a:ext cx="2336400" cy="530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sp>
        <p:nvSpPr>
          <p:cNvPr id="31" name="Google Shape;31;p3"/>
          <p:cNvSpPr txBox="1"/>
          <p:nvPr>
            <p:ph idx="18" type="title"/>
          </p:nvPr>
        </p:nvSpPr>
        <p:spPr>
          <a:xfrm rot="1444">
            <a:off x="3682627" y="1270785"/>
            <a:ext cx="714000" cy="39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2" name="Google Shape;32;p3"/>
          <p:cNvSpPr txBox="1"/>
          <p:nvPr>
            <p:ph idx="19" type="title"/>
          </p:nvPr>
        </p:nvSpPr>
        <p:spPr>
          <a:xfrm rot="1446">
            <a:off x="4746002" y="2482099"/>
            <a:ext cx="713100" cy="3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3" name="Google Shape;33;p3"/>
          <p:cNvSpPr txBox="1"/>
          <p:nvPr>
            <p:ph idx="20" type="title"/>
          </p:nvPr>
        </p:nvSpPr>
        <p:spPr>
          <a:xfrm rot="1446">
            <a:off x="4746002" y="3692400"/>
            <a:ext cx="713100" cy="393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 name="Google Shape;34;p3"/>
          <p:cNvSpPr txBox="1"/>
          <p:nvPr>
            <p:ph idx="21" type="title"/>
          </p:nvPr>
        </p:nvSpPr>
        <p:spPr>
          <a:xfrm>
            <a:off x="720000" y="595950"/>
            <a:ext cx="7704000" cy="32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pic>
        <p:nvPicPr>
          <p:cNvPr id="35" name="Google Shape;35;p3"/>
          <p:cNvPicPr preferRelativeResize="0"/>
          <p:nvPr/>
        </p:nvPicPr>
        <p:blipFill rotWithShape="1">
          <a:blip r:embed="rId2">
            <a:alphaModFix/>
          </a:blip>
          <a:srcRect b="0" l="0" r="0" t="0"/>
          <a:stretch/>
        </p:blipFill>
        <p:spPr>
          <a:xfrm flipH="1" rot="6055276">
            <a:off x="-1736979" y="-1077849"/>
            <a:ext cx="6190999" cy="3675799"/>
          </a:xfrm>
          <a:prstGeom prst="rect">
            <a:avLst/>
          </a:prstGeom>
          <a:noFill/>
          <a:ln>
            <a:noFill/>
          </a:ln>
        </p:spPr>
      </p:pic>
      <p:pic>
        <p:nvPicPr>
          <p:cNvPr id="36" name="Google Shape;36;p3"/>
          <p:cNvPicPr preferRelativeResize="0"/>
          <p:nvPr/>
        </p:nvPicPr>
        <p:blipFill rotWithShape="1">
          <a:blip r:embed="rId2">
            <a:alphaModFix/>
          </a:blip>
          <a:srcRect b="0" l="0" r="0" t="0"/>
          <a:stretch/>
        </p:blipFill>
        <p:spPr>
          <a:xfrm flipH="1" rot="9266930">
            <a:off x="4081972" y="4543876"/>
            <a:ext cx="6190998" cy="3675799"/>
          </a:xfrm>
          <a:prstGeom prst="rect">
            <a:avLst/>
          </a:prstGeom>
          <a:noFill/>
          <a:ln>
            <a:noFill/>
          </a:ln>
        </p:spPr>
      </p:pic>
      <p:sp>
        <p:nvSpPr>
          <p:cNvPr id="37" name="Google Shape;37;p3"/>
          <p:cNvSpPr/>
          <p:nvPr/>
        </p:nvSpPr>
        <p:spPr>
          <a:xfrm flipH="1" rot="10800000">
            <a:off x="255074" y="-544499"/>
            <a:ext cx="1084500" cy="10845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
          <p:cNvSpPr/>
          <p:nvPr/>
        </p:nvSpPr>
        <p:spPr>
          <a:xfrm flipH="1" rot="-3674066">
            <a:off x="8734836" y="4235285"/>
            <a:ext cx="283027" cy="283027"/>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
          <p:cNvSpPr/>
          <p:nvPr/>
        </p:nvSpPr>
        <p:spPr>
          <a:xfrm flipH="1" rot="-3676082">
            <a:off x="166511" y="1495229"/>
            <a:ext cx="124191" cy="124191"/>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4"/>
          <p:cNvSpPr txBox="1"/>
          <p:nvPr>
            <p:ph type="title"/>
          </p:nvPr>
        </p:nvSpPr>
        <p:spPr>
          <a:xfrm>
            <a:off x="1617000" y="1317613"/>
            <a:ext cx="5910000" cy="1529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12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2" name="Google Shape;42;p4"/>
          <p:cNvSpPr txBox="1"/>
          <p:nvPr>
            <p:ph idx="1" type="subTitle"/>
          </p:nvPr>
        </p:nvSpPr>
        <p:spPr>
          <a:xfrm>
            <a:off x="1617000" y="3207288"/>
            <a:ext cx="5910000" cy="61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43" name="Google Shape;43;p4"/>
          <p:cNvGrpSpPr/>
          <p:nvPr/>
        </p:nvGrpSpPr>
        <p:grpSpPr>
          <a:xfrm>
            <a:off x="-380628" y="-1174647"/>
            <a:ext cx="10272699" cy="6121451"/>
            <a:chOff x="-380628" y="-1174647"/>
            <a:chExt cx="10272699" cy="6121451"/>
          </a:xfrm>
        </p:grpSpPr>
        <p:sp>
          <p:nvSpPr>
            <p:cNvPr id="44" name="Google Shape;44;p4"/>
            <p:cNvSpPr/>
            <p:nvPr/>
          </p:nvSpPr>
          <p:spPr>
            <a:xfrm flipH="1" rot="-5400000">
              <a:off x="8432571" y="3371427"/>
              <a:ext cx="1459500" cy="14595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 name="Google Shape;45;p4"/>
            <p:cNvPicPr preferRelativeResize="0"/>
            <p:nvPr/>
          </p:nvPicPr>
          <p:blipFill rotWithShape="1">
            <a:blip r:embed="rId3">
              <a:alphaModFix amt="50000"/>
            </a:blip>
            <a:srcRect b="0" l="0" r="0" t="0"/>
            <a:stretch/>
          </p:blipFill>
          <p:spPr>
            <a:xfrm flipH="1" rot="10498176">
              <a:off x="-257149" y="-901401"/>
              <a:ext cx="6368501" cy="3096200"/>
            </a:xfrm>
            <a:prstGeom prst="rect">
              <a:avLst/>
            </a:prstGeom>
            <a:noFill/>
            <a:ln>
              <a:noFill/>
            </a:ln>
          </p:spPr>
        </p:pic>
        <p:sp>
          <p:nvSpPr>
            <p:cNvPr id="46" name="Google Shape;46;p4"/>
            <p:cNvSpPr/>
            <p:nvPr/>
          </p:nvSpPr>
          <p:spPr>
            <a:xfrm flipH="1" rot="-3676933">
              <a:off x="8645965" y="3371037"/>
              <a:ext cx="242874" cy="24287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
            <p:cNvSpPr/>
            <p:nvPr/>
          </p:nvSpPr>
          <p:spPr>
            <a:xfrm flipH="1" rot="-3672803">
              <a:off x="153556" y="2332298"/>
              <a:ext cx="186897" cy="186897"/>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
            <p:cNvSpPr/>
            <p:nvPr/>
          </p:nvSpPr>
          <p:spPr>
            <a:xfrm flipH="1" rot="-3677180">
              <a:off x="3388586" y="320662"/>
              <a:ext cx="186082" cy="18608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4"/>
            <p:cNvSpPr/>
            <p:nvPr/>
          </p:nvSpPr>
          <p:spPr>
            <a:xfrm flipH="1" rot="-3674223">
              <a:off x="8207005" y="4278692"/>
              <a:ext cx="566724" cy="566724"/>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50" name="Shape 50"/>
        <p:cNvGrpSpPr/>
        <p:nvPr/>
      </p:nvGrpSpPr>
      <p:grpSpPr>
        <a:xfrm>
          <a:off x="0" y="0"/>
          <a:ext cx="0" cy="0"/>
          <a:chOff x="0" y="0"/>
          <a:chExt cx="0" cy="0"/>
        </a:xfrm>
      </p:grpSpPr>
      <p:sp>
        <p:nvSpPr>
          <p:cNvPr id="51" name="Google Shape;51;p5"/>
          <p:cNvSpPr txBox="1"/>
          <p:nvPr>
            <p:ph type="title"/>
          </p:nvPr>
        </p:nvSpPr>
        <p:spPr>
          <a:xfrm>
            <a:off x="3316663" y="1761300"/>
            <a:ext cx="4414800" cy="1257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3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2" name="Google Shape;52;p5"/>
          <p:cNvSpPr txBox="1"/>
          <p:nvPr>
            <p:ph idx="2" type="title"/>
          </p:nvPr>
        </p:nvSpPr>
        <p:spPr>
          <a:xfrm>
            <a:off x="1412518" y="1761300"/>
            <a:ext cx="1796700" cy="16209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500">
                <a:solidFill>
                  <a:schemeClr val="accent5"/>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3" name="Google Shape;53;p5"/>
          <p:cNvSpPr txBox="1"/>
          <p:nvPr>
            <p:ph idx="1" type="subTitle"/>
          </p:nvPr>
        </p:nvSpPr>
        <p:spPr>
          <a:xfrm rot="467">
            <a:off x="3316675" y="3067750"/>
            <a:ext cx="4414800" cy="314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4" name="Google Shape;54;p5"/>
          <p:cNvSpPr/>
          <p:nvPr/>
        </p:nvSpPr>
        <p:spPr>
          <a:xfrm>
            <a:off x="2123250" y="4186400"/>
            <a:ext cx="1943100" cy="19431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
          <p:cNvSpPr/>
          <p:nvPr/>
        </p:nvSpPr>
        <p:spPr>
          <a:xfrm>
            <a:off x="468700" y="-468525"/>
            <a:ext cx="1247700" cy="1247700"/>
          </a:xfrm>
          <a:prstGeom prst="donut">
            <a:avLst>
              <a:gd fmla="val 25000" name="adj"/>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
          <p:cNvSpPr/>
          <p:nvPr/>
        </p:nvSpPr>
        <p:spPr>
          <a:xfrm>
            <a:off x="468700" y="540000"/>
            <a:ext cx="444300" cy="4443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p:cNvSpPr/>
          <p:nvPr/>
        </p:nvSpPr>
        <p:spPr>
          <a:xfrm>
            <a:off x="8555425" y="2188950"/>
            <a:ext cx="1247700" cy="1247700"/>
          </a:xfrm>
          <a:prstGeom prst="donut">
            <a:avLst>
              <a:gd fmla="val 25000" name="adj"/>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
          <p:cNvSpPr/>
          <p:nvPr/>
        </p:nvSpPr>
        <p:spPr>
          <a:xfrm>
            <a:off x="8637775" y="3436650"/>
            <a:ext cx="241500" cy="2415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5"/>
          <p:cNvSpPr/>
          <p:nvPr/>
        </p:nvSpPr>
        <p:spPr>
          <a:xfrm>
            <a:off x="3428175" y="4053050"/>
            <a:ext cx="771600" cy="7716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accent2"/>
            </a:gs>
            <a:gs pos="100000">
              <a:schemeClr val="accent4"/>
            </a:gs>
          </a:gsLst>
          <a:lin ang="2698631" scaled="0"/>
        </a:gradFill>
      </p:bgPr>
    </p:bg>
    <p:spTree>
      <p:nvGrpSpPr>
        <p:cNvPr id="60" name="Shape 60"/>
        <p:cNvGrpSpPr/>
        <p:nvPr/>
      </p:nvGrpSpPr>
      <p:grpSpPr>
        <a:xfrm>
          <a:off x="0" y="0"/>
          <a:ext cx="0" cy="0"/>
          <a:chOff x="0" y="0"/>
          <a:chExt cx="0" cy="0"/>
        </a:xfrm>
      </p:grpSpPr>
      <p:sp>
        <p:nvSpPr>
          <p:cNvPr id="61" name="Google Shape;61;p6"/>
          <p:cNvSpPr txBox="1"/>
          <p:nvPr>
            <p:ph type="title"/>
          </p:nvPr>
        </p:nvSpPr>
        <p:spPr>
          <a:xfrm>
            <a:off x="4572000" y="787400"/>
            <a:ext cx="3201300" cy="950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62" name="Google Shape;62;p6"/>
          <p:cNvSpPr txBox="1"/>
          <p:nvPr>
            <p:ph idx="1" type="subTitle"/>
          </p:nvPr>
        </p:nvSpPr>
        <p:spPr>
          <a:xfrm rot="-288">
            <a:off x="4572000" y="1847652"/>
            <a:ext cx="3579600" cy="250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5"/>
              </a:buClr>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p:txBody>
      </p:sp>
      <p:pic>
        <p:nvPicPr>
          <p:cNvPr id="63" name="Google Shape;63;p6"/>
          <p:cNvPicPr preferRelativeResize="0"/>
          <p:nvPr/>
        </p:nvPicPr>
        <p:blipFill rotWithShape="1">
          <a:blip r:embed="rId2">
            <a:alphaModFix/>
          </a:blip>
          <a:srcRect b="0" l="0" r="0" t="0"/>
          <a:stretch/>
        </p:blipFill>
        <p:spPr>
          <a:xfrm rot="-3771544">
            <a:off x="-4681669" y="397202"/>
            <a:ext cx="8662983" cy="514349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7"/>
          <p:cNvSpPr txBox="1"/>
          <p:nvPr>
            <p:ph idx="1" type="subTitle"/>
          </p:nvPr>
        </p:nvSpPr>
        <p:spPr>
          <a:xfrm rot="318">
            <a:off x="1324700" y="2652900"/>
            <a:ext cx="6494400" cy="107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66" name="Google Shape;66;p7"/>
          <p:cNvSpPr txBox="1"/>
          <p:nvPr>
            <p:ph type="title"/>
          </p:nvPr>
        </p:nvSpPr>
        <p:spPr>
          <a:xfrm>
            <a:off x="720000" y="1419000"/>
            <a:ext cx="7704000" cy="1233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6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pic>
        <p:nvPicPr>
          <p:cNvPr id="67" name="Google Shape;67;p7"/>
          <p:cNvPicPr preferRelativeResize="0"/>
          <p:nvPr/>
        </p:nvPicPr>
        <p:blipFill rotWithShape="1">
          <a:blip r:embed="rId3">
            <a:alphaModFix amt="50000"/>
          </a:blip>
          <a:srcRect b="0" l="0" r="0" t="0"/>
          <a:stretch/>
        </p:blipFill>
        <p:spPr>
          <a:xfrm rot="-1212016">
            <a:off x="-431407" y="-809749"/>
            <a:ext cx="5835592" cy="2362199"/>
          </a:xfrm>
          <a:prstGeom prst="rect">
            <a:avLst/>
          </a:prstGeom>
          <a:noFill/>
          <a:ln>
            <a:noFill/>
          </a:ln>
        </p:spPr>
      </p:pic>
      <p:sp>
        <p:nvSpPr>
          <p:cNvPr id="68" name="Google Shape;68;p7"/>
          <p:cNvSpPr/>
          <p:nvPr/>
        </p:nvSpPr>
        <p:spPr>
          <a:xfrm>
            <a:off x="2735075" y="412500"/>
            <a:ext cx="255000" cy="2550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7"/>
          <p:cNvSpPr/>
          <p:nvPr/>
        </p:nvSpPr>
        <p:spPr>
          <a:xfrm>
            <a:off x="6152325" y="4186400"/>
            <a:ext cx="1943100" cy="19431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7"/>
          <p:cNvSpPr/>
          <p:nvPr/>
        </p:nvSpPr>
        <p:spPr>
          <a:xfrm>
            <a:off x="7590675" y="4186475"/>
            <a:ext cx="504900" cy="5046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7"/>
          <p:cNvSpPr/>
          <p:nvPr/>
        </p:nvSpPr>
        <p:spPr>
          <a:xfrm>
            <a:off x="-133950" y="1029132"/>
            <a:ext cx="276000" cy="275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7"/>
          <p:cNvSpPr/>
          <p:nvPr/>
        </p:nvSpPr>
        <p:spPr>
          <a:xfrm rot="10800000">
            <a:off x="4381425" y="-709525"/>
            <a:ext cx="1419300" cy="14193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7"/>
          <p:cNvSpPr/>
          <p:nvPr/>
        </p:nvSpPr>
        <p:spPr>
          <a:xfrm>
            <a:off x="6009675" y="5020107"/>
            <a:ext cx="276000" cy="275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accent2"/>
            </a:gs>
            <a:gs pos="100000">
              <a:schemeClr val="accent4"/>
            </a:gs>
          </a:gsLst>
          <a:lin ang="2698631" scaled="0"/>
        </a:gradFill>
      </p:bgPr>
    </p:bg>
    <p:spTree>
      <p:nvGrpSpPr>
        <p:cNvPr id="74" name="Shape 74"/>
        <p:cNvGrpSpPr/>
        <p:nvPr/>
      </p:nvGrpSpPr>
      <p:grpSpPr>
        <a:xfrm>
          <a:off x="0" y="0"/>
          <a:ext cx="0" cy="0"/>
          <a:chOff x="0" y="0"/>
          <a:chExt cx="0" cy="0"/>
        </a:xfrm>
      </p:grpSpPr>
      <p:sp>
        <p:nvSpPr>
          <p:cNvPr id="75" name="Google Shape;75;p8"/>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76" name="Google Shape;76;p8"/>
          <p:cNvSpPr txBox="1"/>
          <p:nvPr>
            <p:ph idx="2" type="title"/>
          </p:nvPr>
        </p:nvSpPr>
        <p:spPr>
          <a:xfrm>
            <a:off x="506850" y="2759325"/>
            <a:ext cx="27627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7" name="Google Shape;77;p8"/>
          <p:cNvSpPr txBox="1"/>
          <p:nvPr>
            <p:ph idx="1" type="subTitle"/>
          </p:nvPr>
        </p:nvSpPr>
        <p:spPr>
          <a:xfrm>
            <a:off x="720000" y="3132018"/>
            <a:ext cx="2336400" cy="95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8" name="Google Shape;78;p8"/>
          <p:cNvSpPr txBox="1"/>
          <p:nvPr>
            <p:ph idx="3" type="title"/>
          </p:nvPr>
        </p:nvSpPr>
        <p:spPr>
          <a:xfrm>
            <a:off x="3190650" y="2759313"/>
            <a:ext cx="27627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9" name="Google Shape;79;p8"/>
          <p:cNvSpPr txBox="1"/>
          <p:nvPr>
            <p:ph idx="4" type="subTitle"/>
          </p:nvPr>
        </p:nvSpPr>
        <p:spPr>
          <a:xfrm>
            <a:off x="3403800" y="3132006"/>
            <a:ext cx="2336400" cy="95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80" name="Google Shape;80;p8"/>
          <p:cNvSpPr txBox="1"/>
          <p:nvPr>
            <p:ph idx="5" type="title"/>
          </p:nvPr>
        </p:nvSpPr>
        <p:spPr>
          <a:xfrm>
            <a:off x="5874450" y="2759313"/>
            <a:ext cx="27627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81" name="Google Shape;81;p8"/>
          <p:cNvSpPr txBox="1"/>
          <p:nvPr>
            <p:ph idx="6" type="subTitle"/>
          </p:nvPr>
        </p:nvSpPr>
        <p:spPr>
          <a:xfrm>
            <a:off x="6087600" y="3131993"/>
            <a:ext cx="2336400" cy="95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82" name="Google Shape;82;p8"/>
          <p:cNvPicPr preferRelativeResize="0"/>
          <p:nvPr/>
        </p:nvPicPr>
        <p:blipFill rotWithShape="1">
          <a:blip r:embed="rId2">
            <a:alphaModFix/>
          </a:blip>
          <a:srcRect b="0" l="0" r="0" t="0"/>
          <a:stretch/>
        </p:blipFill>
        <p:spPr>
          <a:xfrm rot="10102378">
            <a:off x="-2208044" y="-1447801"/>
            <a:ext cx="8662988" cy="5143500"/>
          </a:xfrm>
          <a:prstGeom prst="rect">
            <a:avLst/>
          </a:prstGeom>
          <a:noFill/>
          <a:ln>
            <a:noFill/>
          </a:ln>
        </p:spPr>
      </p:pic>
      <p:grpSp>
        <p:nvGrpSpPr>
          <p:cNvPr id="83" name="Google Shape;83;p8"/>
          <p:cNvGrpSpPr/>
          <p:nvPr/>
        </p:nvGrpSpPr>
        <p:grpSpPr>
          <a:xfrm flipH="1" rot="10800000">
            <a:off x="302708" y="-754845"/>
            <a:ext cx="1482300" cy="1765375"/>
            <a:chOff x="307037" y="4131480"/>
            <a:chExt cx="1482300" cy="1765375"/>
          </a:xfrm>
        </p:grpSpPr>
        <p:sp>
          <p:nvSpPr>
            <p:cNvPr id="84" name="Google Shape;84;p8"/>
            <p:cNvSpPr/>
            <p:nvPr/>
          </p:nvSpPr>
          <p:spPr>
            <a:xfrm>
              <a:off x="307037" y="4414555"/>
              <a:ext cx="1482300" cy="1482300"/>
            </a:xfrm>
            <a:prstGeom prst="blockArc">
              <a:avLst>
                <a:gd fmla="val 10800000" name="adj1"/>
                <a:gd fmla="val 0" name="adj2"/>
                <a:gd fmla="val 25000" name="adj3"/>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8"/>
            <p:cNvSpPr/>
            <p:nvPr/>
          </p:nvSpPr>
          <p:spPr>
            <a:xfrm rot="3675020">
              <a:off x="522899" y="4201984"/>
              <a:ext cx="394192" cy="3941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86" name="Google Shape;86;p8"/>
          <p:cNvPicPr preferRelativeResize="0"/>
          <p:nvPr/>
        </p:nvPicPr>
        <p:blipFill rotWithShape="1">
          <a:blip r:embed="rId2">
            <a:alphaModFix/>
          </a:blip>
          <a:srcRect b="0" l="0" r="0" t="0"/>
          <a:stretch/>
        </p:blipFill>
        <p:spPr>
          <a:xfrm>
            <a:off x="1888206" y="1920950"/>
            <a:ext cx="8662988"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
    <p:bg>
      <p:bgPr>
        <a:blipFill>
          <a:blip r:embed="rId2">
            <a:alphaModFix/>
          </a:blip>
          <a:stretch>
            <a:fillRect/>
          </a:stretch>
        </a:blipFill>
      </p:bgPr>
    </p:bg>
    <p:spTree>
      <p:nvGrpSpPr>
        <p:cNvPr id="87" name="Shape 87"/>
        <p:cNvGrpSpPr/>
        <p:nvPr/>
      </p:nvGrpSpPr>
      <p:grpSpPr>
        <a:xfrm>
          <a:off x="0" y="0"/>
          <a:ext cx="0" cy="0"/>
          <a:chOff x="0" y="0"/>
          <a:chExt cx="0" cy="0"/>
        </a:xfrm>
      </p:grpSpPr>
      <p:sp>
        <p:nvSpPr>
          <p:cNvPr id="88" name="Google Shape;88;p9"/>
          <p:cNvSpPr txBox="1"/>
          <p:nvPr>
            <p:ph type="title"/>
          </p:nvPr>
        </p:nvSpPr>
        <p:spPr>
          <a:xfrm>
            <a:off x="4823800" y="2104475"/>
            <a:ext cx="3579600" cy="52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89" name="Google Shape;89;p9"/>
          <p:cNvSpPr txBox="1"/>
          <p:nvPr>
            <p:ph idx="1" type="subTitle"/>
          </p:nvPr>
        </p:nvSpPr>
        <p:spPr>
          <a:xfrm rot="-288">
            <a:off x="4823725" y="2571902"/>
            <a:ext cx="3579600" cy="83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5"/>
              </a:buClr>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p:txBody>
      </p:sp>
      <p:pic>
        <p:nvPicPr>
          <p:cNvPr id="90" name="Google Shape;90;p9"/>
          <p:cNvPicPr preferRelativeResize="0"/>
          <p:nvPr/>
        </p:nvPicPr>
        <p:blipFill rotWithShape="1">
          <a:blip r:embed="rId3">
            <a:alphaModFix amt="50000"/>
          </a:blip>
          <a:srcRect b="0" l="0" r="0" t="0"/>
          <a:stretch/>
        </p:blipFill>
        <p:spPr>
          <a:xfrm flipH="1" rot="1212016">
            <a:off x="3715891" y="-809749"/>
            <a:ext cx="5835592" cy="2362199"/>
          </a:xfrm>
          <a:prstGeom prst="rect">
            <a:avLst/>
          </a:prstGeom>
          <a:noFill/>
          <a:ln>
            <a:noFill/>
          </a:ln>
        </p:spPr>
      </p:pic>
      <p:sp>
        <p:nvSpPr>
          <p:cNvPr id="91" name="Google Shape;91;p9"/>
          <p:cNvSpPr/>
          <p:nvPr/>
        </p:nvSpPr>
        <p:spPr>
          <a:xfrm flipH="1">
            <a:off x="6130002" y="412500"/>
            <a:ext cx="255000" cy="2550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9"/>
          <p:cNvSpPr/>
          <p:nvPr/>
        </p:nvSpPr>
        <p:spPr>
          <a:xfrm flipH="1">
            <a:off x="8978027" y="1029132"/>
            <a:ext cx="276000" cy="275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9"/>
          <p:cNvSpPr/>
          <p:nvPr/>
        </p:nvSpPr>
        <p:spPr>
          <a:xfrm flipH="1" rot="10800000">
            <a:off x="3319352" y="-709525"/>
            <a:ext cx="1419300" cy="1419300"/>
          </a:xfrm>
          <a:prstGeom prst="blockArc">
            <a:avLst>
              <a:gd fmla="val 10800000" name="adj1"/>
              <a:gd fmla="val 0" name="adj2"/>
              <a:gd fmla="val 25000" name="adj3"/>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accent2"/>
            </a:gs>
            <a:gs pos="100000">
              <a:schemeClr val="accent4"/>
            </a:gs>
          </a:gsLst>
          <a:lin ang="2698631" scaled="0"/>
        </a:gradFill>
      </p:bgPr>
    </p:bg>
    <p:spTree>
      <p:nvGrpSpPr>
        <p:cNvPr id="94" name="Shape 94"/>
        <p:cNvGrpSpPr/>
        <p:nvPr/>
      </p:nvGrpSpPr>
      <p:grpSpPr>
        <a:xfrm>
          <a:off x="0" y="0"/>
          <a:ext cx="0" cy="0"/>
          <a:chOff x="0" y="0"/>
          <a:chExt cx="0" cy="0"/>
        </a:xfrm>
      </p:grpSpPr>
      <p:sp>
        <p:nvSpPr>
          <p:cNvPr id="95" name="Google Shape;95;p10"/>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96" name="Google Shape;96;p10"/>
          <p:cNvSpPr txBox="1"/>
          <p:nvPr>
            <p:ph idx="2" type="title"/>
          </p:nvPr>
        </p:nvSpPr>
        <p:spPr>
          <a:xfrm>
            <a:off x="940913" y="1788688"/>
            <a:ext cx="2432400" cy="3579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97" name="Google Shape;97;p10"/>
          <p:cNvSpPr txBox="1"/>
          <p:nvPr>
            <p:ph idx="1" type="subTitle"/>
          </p:nvPr>
        </p:nvSpPr>
        <p:spPr>
          <a:xfrm>
            <a:off x="938847" y="2109250"/>
            <a:ext cx="2436600" cy="564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8" name="Google Shape;98;p10"/>
          <p:cNvSpPr txBox="1"/>
          <p:nvPr>
            <p:ph idx="3" type="title"/>
          </p:nvPr>
        </p:nvSpPr>
        <p:spPr>
          <a:xfrm>
            <a:off x="5772755" y="1777850"/>
            <a:ext cx="24324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99" name="Google Shape;99;p10"/>
          <p:cNvSpPr txBox="1"/>
          <p:nvPr>
            <p:ph idx="4" type="subTitle"/>
          </p:nvPr>
        </p:nvSpPr>
        <p:spPr>
          <a:xfrm>
            <a:off x="5772763" y="2097800"/>
            <a:ext cx="24324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0" name="Google Shape;100;p10"/>
          <p:cNvSpPr txBox="1"/>
          <p:nvPr>
            <p:ph idx="5" type="title"/>
          </p:nvPr>
        </p:nvSpPr>
        <p:spPr>
          <a:xfrm>
            <a:off x="940938" y="3406850"/>
            <a:ext cx="2432400" cy="356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01" name="Google Shape;101;p10"/>
          <p:cNvSpPr txBox="1"/>
          <p:nvPr>
            <p:ph idx="6" type="subTitle"/>
          </p:nvPr>
        </p:nvSpPr>
        <p:spPr>
          <a:xfrm>
            <a:off x="938837" y="3728469"/>
            <a:ext cx="2436600" cy="564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2" name="Google Shape;102;p10"/>
          <p:cNvSpPr txBox="1"/>
          <p:nvPr>
            <p:ph idx="7" type="title"/>
          </p:nvPr>
        </p:nvSpPr>
        <p:spPr>
          <a:xfrm>
            <a:off x="5772743" y="3406850"/>
            <a:ext cx="24324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03" name="Google Shape;103;p10"/>
          <p:cNvSpPr txBox="1"/>
          <p:nvPr>
            <p:ph idx="8" type="subTitle"/>
          </p:nvPr>
        </p:nvSpPr>
        <p:spPr>
          <a:xfrm>
            <a:off x="5772752" y="3728469"/>
            <a:ext cx="2432400" cy="56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104" name="Google Shape;104;p10"/>
          <p:cNvPicPr preferRelativeResize="0"/>
          <p:nvPr/>
        </p:nvPicPr>
        <p:blipFill rotWithShape="1">
          <a:blip r:embed="rId2">
            <a:alphaModFix amt="60000"/>
          </a:blip>
          <a:srcRect b="0" l="0" r="0" t="0"/>
          <a:stretch/>
        </p:blipFill>
        <p:spPr>
          <a:xfrm flipH="1" rot="3092066">
            <a:off x="6101000" y="183101"/>
            <a:ext cx="5188645" cy="2522600"/>
          </a:xfrm>
          <a:prstGeom prst="rect">
            <a:avLst/>
          </a:prstGeom>
          <a:noFill/>
          <a:ln>
            <a:noFill/>
          </a:ln>
        </p:spPr>
      </p:pic>
      <p:sp>
        <p:nvSpPr>
          <p:cNvPr id="105" name="Google Shape;105;p10"/>
          <p:cNvSpPr/>
          <p:nvPr/>
        </p:nvSpPr>
        <p:spPr>
          <a:xfrm flipH="1" rot="-3675020">
            <a:off x="6499692" y="119809"/>
            <a:ext cx="394192" cy="394192"/>
          </a:xfrm>
          <a:prstGeom prst="ellipse">
            <a:avLst/>
          </a:prstGeom>
          <a:gradFill>
            <a:gsLst>
              <a:gs pos="0">
                <a:schemeClr val="accent1"/>
              </a:gs>
              <a:gs pos="100000">
                <a:schemeClr val="accent4"/>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0"/>
          <p:cNvSpPr/>
          <p:nvPr/>
        </p:nvSpPr>
        <p:spPr>
          <a:xfrm flipH="1" rot="-3672803">
            <a:off x="8684843" y="783673"/>
            <a:ext cx="186897" cy="186897"/>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0"/>
          <p:cNvSpPr/>
          <p:nvPr/>
        </p:nvSpPr>
        <p:spPr>
          <a:xfrm flipH="1" rot="-3675020">
            <a:off x="8894229" y="2919909"/>
            <a:ext cx="394192" cy="39419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1pPr>
            <a:lvl2pPr lvl="1"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2pPr>
            <a:lvl3pPr lvl="2"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3pPr>
            <a:lvl4pPr lvl="3"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4pPr>
            <a:lvl5pPr lvl="4"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5pPr>
            <a:lvl6pPr lvl="5"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6pPr>
            <a:lvl7pPr lvl="6"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7pPr>
            <a:lvl8pPr lvl="7"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8pPr>
            <a:lvl9pPr lvl="8" marR="0" rtl="0" algn="ctr">
              <a:lnSpc>
                <a:spcPct val="100000"/>
              </a:lnSpc>
              <a:spcBef>
                <a:spcPts val="0"/>
              </a:spcBef>
              <a:spcAft>
                <a:spcPts val="0"/>
              </a:spcAft>
              <a:buClr>
                <a:schemeClr val="lt1"/>
              </a:buClr>
              <a:buSzPts val="2800"/>
              <a:buFont typeface="Montserrat ExtraBold"/>
              <a:buNone/>
              <a:defRPr b="0" i="0" sz="2800" u="none" cap="none" strike="noStrike">
                <a:solidFill>
                  <a:schemeClr val="lt1"/>
                </a:solidFill>
                <a:latin typeface="Montserrat ExtraBold"/>
                <a:ea typeface="Montserrat ExtraBold"/>
                <a:cs typeface="Montserrat ExtraBold"/>
                <a:sym typeface="Montserrat ExtraBold"/>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1pPr>
            <a:lvl2pPr indent="-317500" lvl="1" marL="9144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2pPr>
            <a:lvl3pPr indent="-317500" lvl="2" marL="13716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3pPr>
            <a:lvl4pPr indent="-317500" lvl="3" marL="18288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4pPr>
            <a:lvl5pPr indent="-317500" lvl="4" marL="22860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5pPr>
            <a:lvl6pPr indent="-317500" lvl="5" marL="27432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6pPr>
            <a:lvl7pPr indent="-317500" lvl="6" marL="32004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7pPr>
            <a:lvl8pPr indent="-317500" lvl="7" marL="3657600" marR="0" rtl="0" algn="l">
              <a:lnSpc>
                <a:spcPct val="100000"/>
              </a:lnSpc>
              <a:spcBef>
                <a:spcPts val="1600"/>
              </a:spcBef>
              <a:spcAft>
                <a:spcPts val="0"/>
              </a:spcAft>
              <a:buClr>
                <a:schemeClr val="lt1"/>
              </a:buClr>
              <a:buSzPts val="1400"/>
              <a:buFont typeface="Oxygen"/>
              <a:buChar char="○"/>
              <a:defRPr b="0" i="0" sz="1400" u="none" cap="none" strike="noStrike">
                <a:solidFill>
                  <a:schemeClr val="lt1"/>
                </a:solidFill>
                <a:latin typeface="Oxygen"/>
                <a:ea typeface="Oxygen"/>
                <a:cs typeface="Oxygen"/>
                <a:sym typeface="Oxygen"/>
              </a:defRPr>
            </a:lvl8pPr>
            <a:lvl9pPr indent="-317500" lvl="8" marL="4114800" marR="0" rtl="0" algn="l">
              <a:lnSpc>
                <a:spcPct val="100000"/>
              </a:lnSpc>
              <a:spcBef>
                <a:spcPts val="1600"/>
              </a:spcBef>
              <a:spcAft>
                <a:spcPts val="1600"/>
              </a:spcAft>
              <a:buClr>
                <a:schemeClr val="lt1"/>
              </a:buClr>
              <a:buSzPts val="1400"/>
              <a:buFont typeface="Oxygen"/>
              <a:buChar char="■"/>
              <a:defRPr b="0" i="0" sz="1400" u="none" cap="none" strike="noStrike">
                <a:solidFill>
                  <a:schemeClr val="lt1"/>
                </a:solidFill>
                <a:latin typeface="Oxygen"/>
                <a:ea typeface="Oxygen"/>
                <a:cs typeface="Oxygen"/>
                <a:sym typeface="Oxyge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spd="med">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9"/>
          <p:cNvSpPr txBox="1"/>
          <p:nvPr>
            <p:ph idx="1" type="subTitle"/>
          </p:nvPr>
        </p:nvSpPr>
        <p:spPr>
          <a:xfrm rot="-546">
            <a:off x="2683650" y="3211506"/>
            <a:ext cx="3776700" cy="643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600"/>
              <a:t>PRESENTED BY: Balakrishna kolla </a:t>
            </a:r>
            <a:endParaRPr sz="1600"/>
          </a:p>
          <a:p>
            <a:pPr indent="0" lvl="0" marL="0" rtl="0" algn="ctr">
              <a:lnSpc>
                <a:spcPct val="100000"/>
              </a:lnSpc>
              <a:spcBef>
                <a:spcPts val="0"/>
              </a:spcBef>
              <a:spcAft>
                <a:spcPts val="0"/>
              </a:spcAft>
              <a:buSzPts val="1400"/>
              <a:buNone/>
            </a:pPr>
            <a:r>
              <a:rPr lang="en" sz="1600"/>
              <a:t>TY.BCA</a:t>
            </a:r>
            <a:endParaRPr sz="1600"/>
          </a:p>
        </p:txBody>
      </p:sp>
      <p:sp>
        <p:nvSpPr>
          <p:cNvPr id="198" name="Google Shape;198;p19"/>
          <p:cNvSpPr txBox="1"/>
          <p:nvPr>
            <p:ph type="ctrTitle"/>
          </p:nvPr>
        </p:nvSpPr>
        <p:spPr>
          <a:xfrm>
            <a:off x="1271188" y="1074650"/>
            <a:ext cx="6609900" cy="2310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6200"/>
              <a:t>AUTOMATION</a:t>
            </a:r>
            <a:endParaRPr sz="2000">
              <a:solidFill>
                <a:schemeClr val="accent5"/>
              </a:solidFill>
            </a:endParaRPr>
          </a:p>
        </p:txBody>
      </p:sp>
      <p:cxnSp>
        <p:nvCxnSpPr>
          <p:cNvPr id="199" name="Google Shape;199;p19"/>
          <p:cNvCxnSpPr/>
          <p:nvPr/>
        </p:nvCxnSpPr>
        <p:spPr>
          <a:xfrm>
            <a:off x="2068200" y="2928350"/>
            <a:ext cx="5007600" cy="0"/>
          </a:xfrm>
          <a:prstGeom prst="straightConnector1">
            <a:avLst/>
          </a:prstGeom>
          <a:noFill/>
          <a:ln cap="flat" cmpd="sng" w="19050">
            <a:solidFill>
              <a:schemeClr val="accent5"/>
            </a:solidFill>
            <a:prstDash val="solid"/>
            <a:round/>
            <a:headEnd len="med" w="med" type="oval"/>
            <a:tailEnd len="med" w="med" type="oval"/>
          </a:ln>
        </p:spPr>
      </p:cxnSp>
      <p:sp>
        <p:nvSpPr>
          <p:cNvPr id="200" name="Google Shape;200;p19"/>
          <p:cNvSpPr/>
          <p:nvPr/>
        </p:nvSpPr>
        <p:spPr>
          <a:xfrm rot="-1724014">
            <a:off x="6598440" y="-101545"/>
            <a:ext cx="234016" cy="234016"/>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grpSp>
        <p:nvGrpSpPr>
          <p:cNvPr id="328" name="Google Shape;328;p28"/>
          <p:cNvGrpSpPr/>
          <p:nvPr/>
        </p:nvGrpSpPr>
        <p:grpSpPr>
          <a:xfrm>
            <a:off x="3692356" y="571547"/>
            <a:ext cx="5346137" cy="3415880"/>
            <a:chOff x="3134000" y="1972250"/>
            <a:chExt cx="3747993" cy="2394924"/>
          </a:xfrm>
        </p:grpSpPr>
        <p:sp>
          <p:nvSpPr>
            <p:cNvPr id="329" name="Google Shape;329;p28"/>
            <p:cNvSpPr/>
            <p:nvPr/>
          </p:nvSpPr>
          <p:spPr>
            <a:xfrm>
              <a:off x="3377364" y="1972250"/>
              <a:ext cx="3253499" cy="2174839"/>
            </a:xfrm>
            <a:custGeom>
              <a:rect b="b" l="l" r="r" t="t"/>
              <a:pathLst>
                <a:path extrusionOk="0" fill="none" h="54497" w="81526">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8"/>
            <p:cNvSpPr/>
            <p:nvPr/>
          </p:nvSpPr>
          <p:spPr>
            <a:xfrm>
              <a:off x="3134000" y="4236676"/>
              <a:ext cx="3747993" cy="130498"/>
            </a:xfrm>
            <a:custGeom>
              <a:rect b="b" l="l" r="r" t="t"/>
              <a:pathLst>
                <a:path extrusionOk="0" fill="none" h="3270" w="93917">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31" name="Google Shape;331;p28"/>
          <p:cNvCxnSpPr/>
          <p:nvPr/>
        </p:nvCxnSpPr>
        <p:spPr>
          <a:xfrm>
            <a:off x="3441700" y="1079500"/>
            <a:ext cx="558900" cy="0"/>
          </a:xfrm>
          <a:prstGeom prst="straightConnector1">
            <a:avLst/>
          </a:prstGeom>
          <a:noFill/>
          <a:ln cap="flat" cmpd="sng" w="19050">
            <a:solidFill>
              <a:schemeClr val="accent5"/>
            </a:solidFill>
            <a:prstDash val="solid"/>
            <a:round/>
            <a:headEnd len="med" w="med" type="oval"/>
            <a:tailEnd len="sm" w="sm" type="none"/>
          </a:ln>
        </p:spPr>
      </p:cxnSp>
      <p:sp>
        <p:nvSpPr>
          <p:cNvPr id="332" name="Google Shape;332;p28"/>
          <p:cNvSpPr txBox="1"/>
          <p:nvPr>
            <p:ph type="title"/>
          </p:nvPr>
        </p:nvSpPr>
        <p:spPr>
          <a:xfrm>
            <a:off x="328000" y="732875"/>
            <a:ext cx="3579600" cy="52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Industrial</a:t>
            </a:r>
            <a:endParaRPr/>
          </a:p>
          <a:p>
            <a:pPr indent="0" lvl="0" marL="0" rtl="0" algn="l">
              <a:lnSpc>
                <a:spcPct val="100000"/>
              </a:lnSpc>
              <a:spcBef>
                <a:spcPts val="0"/>
              </a:spcBef>
              <a:spcAft>
                <a:spcPts val="0"/>
              </a:spcAft>
              <a:buSzPts val="2800"/>
              <a:buNone/>
            </a:pPr>
            <a:r>
              <a:rPr lang="en"/>
              <a:t>Automation</a:t>
            </a:r>
            <a:endParaRPr/>
          </a:p>
        </p:txBody>
      </p:sp>
      <p:sp>
        <p:nvSpPr>
          <p:cNvPr id="333" name="Google Shape;333;p28"/>
          <p:cNvSpPr txBox="1"/>
          <p:nvPr>
            <p:ph idx="1" type="subTitle"/>
          </p:nvPr>
        </p:nvSpPr>
        <p:spPr>
          <a:xfrm rot="-301">
            <a:off x="254000" y="1460487"/>
            <a:ext cx="3424800" cy="314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500"/>
              <a:t>Industrial automation is the use of control systems, such as computers or robots, and information technologies for handling different processes and machineries in an industry to replace a human being</a:t>
            </a:r>
            <a:endParaRPr sz="1500"/>
          </a:p>
          <a:p>
            <a:pPr indent="0" lvl="0" marL="0" rtl="0" algn="l">
              <a:lnSpc>
                <a:spcPct val="100000"/>
              </a:lnSpc>
              <a:spcBef>
                <a:spcPts val="0"/>
              </a:spcBef>
              <a:spcAft>
                <a:spcPts val="0"/>
              </a:spcAft>
              <a:buSzPts val="1400"/>
              <a:buNone/>
            </a:pPr>
            <a:r>
              <a:t/>
            </a:r>
            <a:endParaRPr sz="1500"/>
          </a:p>
          <a:p>
            <a:pPr indent="-323850" lvl="0" marL="457200" rtl="0" algn="l">
              <a:lnSpc>
                <a:spcPct val="100000"/>
              </a:lnSpc>
              <a:spcBef>
                <a:spcPts val="0"/>
              </a:spcBef>
              <a:spcAft>
                <a:spcPts val="0"/>
              </a:spcAft>
              <a:buSzPts val="1500"/>
              <a:buChar char="●"/>
            </a:pPr>
            <a:r>
              <a:rPr lang="en" sz="1500"/>
              <a:t>Work faster</a:t>
            </a:r>
            <a:endParaRPr sz="1500"/>
          </a:p>
          <a:p>
            <a:pPr indent="-323850" lvl="0" marL="457200" rtl="0" algn="l">
              <a:lnSpc>
                <a:spcPct val="100000"/>
              </a:lnSpc>
              <a:spcBef>
                <a:spcPts val="0"/>
              </a:spcBef>
              <a:spcAft>
                <a:spcPts val="0"/>
              </a:spcAft>
              <a:buSzPts val="1500"/>
              <a:buChar char="●"/>
            </a:pPr>
            <a:r>
              <a:rPr lang="en" sz="1500"/>
              <a:t>Accurate</a:t>
            </a:r>
            <a:endParaRPr sz="1500"/>
          </a:p>
          <a:p>
            <a:pPr indent="-323850" lvl="0" marL="457200" rtl="0" algn="l">
              <a:lnSpc>
                <a:spcPct val="100000"/>
              </a:lnSpc>
              <a:spcBef>
                <a:spcPts val="0"/>
              </a:spcBef>
              <a:spcAft>
                <a:spcPts val="0"/>
              </a:spcAft>
              <a:buSzPts val="1500"/>
              <a:buChar char="●"/>
            </a:pPr>
            <a:r>
              <a:rPr lang="en" sz="1500"/>
              <a:t>At less time</a:t>
            </a:r>
            <a:endParaRPr sz="1500"/>
          </a:p>
        </p:txBody>
      </p:sp>
      <p:pic>
        <p:nvPicPr>
          <p:cNvPr id="334" name="Google Shape;334;p28"/>
          <p:cNvPicPr preferRelativeResize="0"/>
          <p:nvPr/>
        </p:nvPicPr>
        <p:blipFill rotWithShape="1">
          <a:blip r:embed="rId3">
            <a:alphaModFix/>
          </a:blip>
          <a:srcRect b="0" l="0" r="0" t="0"/>
          <a:stretch/>
        </p:blipFill>
        <p:spPr>
          <a:xfrm>
            <a:off x="4187375" y="732875"/>
            <a:ext cx="4356100" cy="2848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29"/>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Types of Automation</a:t>
            </a:r>
            <a:endParaRPr/>
          </a:p>
        </p:txBody>
      </p:sp>
      <p:sp>
        <p:nvSpPr>
          <p:cNvPr id="340" name="Google Shape;340;p29"/>
          <p:cNvSpPr txBox="1"/>
          <p:nvPr>
            <p:ph idx="2" type="title"/>
          </p:nvPr>
        </p:nvSpPr>
        <p:spPr>
          <a:xfrm>
            <a:off x="940913" y="1788688"/>
            <a:ext cx="2432400" cy="3579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400"/>
              <a:buNone/>
            </a:pPr>
            <a:r>
              <a:rPr lang="en"/>
              <a:t>FIXED AUTOMATION</a:t>
            </a:r>
            <a:endParaRPr/>
          </a:p>
        </p:txBody>
      </p:sp>
      <p:sp>
        <p:nvSpPr>
          <p:cNvPr id="341" name="Google Shape;341;p29"/>
          <p:cNvSpPr txBox="1"/>
          <p:nvPr>
            <p:ph idx="3" type="title"/>
          </p:nvPr>
        </p:nvSpPr>
        <p:spPr>
          <a:xfrm>
            <a:off x="5772750" y="1777850"/>
            <a:ext cx="2651400" cy="35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a:t>PROGRAMMABLE</a:t>
            </a:r>
            <a:endParaRPr/>
          </a:p>
          <a:p>
            <a:pPr indent="0" lvl="0" marL="0" rtl="0" algn="l">
              <a:lnSpc>
                <a:spcPct val="100000"/>
              </a:lnSpc>
              <a:spcBef>
                <a:spcPts val="0"/>
              </a:spcBef>
              <a:spcAft>
                <a:spcPts val="0"/>
              </a:spcAft>
              <a:buSzPts val="2400"/>
              <a:buNone/>
            </a:pPr>
            <a:r>
              <a:rPr lang="en"/>
              <a:t>AUTOMATION</a:t>
            </a:r>
            <a:endParaRPr/>
          </a:p>
        </p:txBody>
      </p:sp>
      <p:sp>
        <p:nvSpPr>
          <p:cNvPr id="342" name="Google Shape;342;p29"/>
          <p:cNvSpPr txBox="1"/>
          <p:nvPr>
            <p:ph idx="5" type="title"/>
          </p:nvPr>
        </p:nvSpPr>
        <p:spPr>
          <a:xfrm>
            <a:off x="940938" y="3406850"/>
            <a:ext cx="2432400" cy="356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400"/>
              <a:buNone/>
            </a:pPr>
            <a:r>
              <a:rPr lang="en"/>
              <a:t>FLEXIBLE AUTOMATION</a:t>
            </a:r>
            <a:endParaRPr/>
          </a:p>
        </p:txBody>
      </p:sp>
      <p:sp>
        <p:nvSpPr>
          <p:cNvPr id="343" name="Google Shape;343;p29"/>
          <p:cNvSpPr txBox="1"/>
          <p:nvPr>
            <p:ph idx="7" type="title"/>
          </p:nvPr>
        </p:nvSpPr>
        <p:spPr>
          <a:xfrm>
            <a:off x="5772743" y="3406850"/>
            <a:ext cx="2432400" cy="35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a:t>INTEGRATED AUTOMATION</a:t>
            </a:r>
            <a:endParaRPr/>
          </a:p>
        </p:txBody>
      </p:sp>
      <p:sp>
        <p:nvSpPr>
          <p:cNvPr id="344" name="Google Shape;344;p29"/>
          <p:cNvSpPr/>
          <p:nvPr/>
        </p:nvSpPr>
        <p:spPr>
          <a:xfrm flipH="1">
            <a:off x="3729788" y="1652950"/>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5" name="Google Shape;345;p29"/>
          <p:cNvCxnSpPr/>
          <p:nvPr/>
        </p:nvCxnSpPr>
        <p:spPr>
          <a:xfrm>
            <a:off x="2689050" y="1059050"/>
            <a:ext cx="3765900" cy="0"/>
          </a:xfrm>
          <a:prstGeom prst="straightConnector1">
            <a:avLst/>
          </a:prstGeom>
          <a:noFill/>
          <a:ln cap="flat" cmpd="sng" w="19050">
            <a:solidFill>
              <a:schemeClr val="accent5"/>
            </a:solidFill>
            <a:prstDash val="solid"/>
            <a:round/>
            <a:headEnd len="med" w="med" type="oval"/>
            <a:tailEnd len="med" w="med" type="oval"/>
          </a:ln>
        </p:spPr>
      </p:cxnSp>
      <p:sp>
        <p:nvSpPr>
          <p:cNvPr id="346" name="Google Shape;346;p29"/>
          <p:cNvSpPr/>
          <p:nvPr/>
        </p:nvSpPr>
        <p:spPr>
          <a:xfrm flipH="1">
            <a:off x="3729776" y="3270500"/>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7" name="Google Shape;347;p29"/>
          <p:cNvCxnSpPr>
            <a:stCxn id="344" idx="6"/>
            <a:endCxn id="340" idx="3"/>
          </p:cNvCxnSpPr>
          <p:nvPr/>
        </p:nvCxnSpPr>
        <p:spPr>
          <a:xfrm rot="10800000">
            <a:off x="3373388" y="1967650"/>
            <a:ext cx="356400" cy="0"/>
          </a:xfrm>
          <a:prstGeom prst="straightConnector1">
            <a:avLst/>
          </a:prstGeom>
          <a:noFill/>
          <a:ln cap="flat" cmpd="sng" w="19050">
            <a:solidFill>
              <a:schemeClr val="accent5"/>
            </a:solidFill>
            <a:prstDash val="solid"/>
            <a:round/>
            <a:headEnd len="sm" w="sm" type="none"/>
            <a:tailEnd len="med" w="med" type="oval"/>
          </a:ln>
        </p:spPr>
      </p:cxnSp>
      <p:cxnSp>
        <p:nvCxnSpPr>
          <p:cNvPr id="348" name="Google Shape;348;p29"/>
          <p:cNvCxnSpPr>
            <a:stCxn id="346" idx="6"/>
            <a:endCxn id="342" idx="3"/>
          </p:cNvCxnSpPr>
          <p:nvPr/>
        </p:nvCxnSpPr>
        <p:spPr>
          <a:xfrm rot="10800000">
            <a:off x="3373376" y="3585200"/>
            <a:ext cx="356400" cy="0"/>
          </a:xfrm>
          <a:prstGeom prst="straightConnector1">
            <a:avLst/>
          </a:prstGeom>
          <a:noFill/>
          <a:ln cap="flat" cmpd="sng" w="19050">
            <a:solidFill>
              <a:schemeClr val="accent5"/>
            </a:solidFill>
            <a:prstDash val="solid"/>
            <a:round/>
            <a:headEnd len="sm" w="sm" type="none"/>
            <a:tailEnd len="med" w="med" type="oval"/>
          </a:ln>
        </p:spPr>
      </p:cxnSp>
      <p:sp>
        <p:nvSpPr>
          <p:cNvPr id="349" name="Google Shape;349;p29"/>
          <p:cNvSpPr/>
          <p:nvPr/>
        </p:nvSpPr>
        <p:spPr>
          <a:xfrm flipH="1">
            <a:off x="4813613" y="1652950"/>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9"/>
          <p:cNvSpPr/>
          <p:nvPr/>
        </p:nvSpPr>
        <p:spPr>
          <a:xfrm flipH="1">
            <a:off x="4813601" y="3270500"/>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1" name="Google Shape;351;p29"/>
          <p:cNvCxnSpPr>
            <a:stCxn id="349" idx="2"/>
            <a:endCxn id="341" idx="1"/>
          </p:cNvCxnSpPr>
          <p:nvPr/>
        </p:nvCxnSpPr>
        <p:spPr>
          <a:xfrm flipH="1" rot="10800000">
            <a:off x="5443013" y="1956250"/>
            <a:ext cx="329700" cy="11400"/>
          </a:xfrm>
          <a:prstGeom prst="straightConnector1">
            <a:avLst/>
          </a:prstGeom>
          <a:noFill/>
          <a:ln cap="flat" cmpd="sng" w="19050">
            <a:solidFill>
              <a:schemeClr val="accent5"/>
            </a:solidFill>
            <a:prstDash val="solid"/>
            <a:round/>
            <a:headEnd len="sm" w="sm" type="none"/>
            <a:tailEnd len="med" w="med" type="oval"/>
          </a:ln>
        </p:spPr>
      </p:cxnSp>
      <p:cxnSp>
        <p:nvCxnSpPr>
          <p:cNvPr id="352" name="Google Shape;352;p29"/>
          <p:cNvCxnSpPr>
            <a:stCxn id="350" idx="2"/>
            <a:endCxn id="343" idx="1"/>
          </p:cNvCxnSpPr>
          <p:nvPr/>
        </p:nvCxnSpPr>
        <p:spPr>
          <a:xfrm>
            <a:off x="5443001" y="3585200"/>
            <a:ext cx="329700" cy="0"/>
          </a:xfrm>
          <a:prstGeom prst="straightConnector1">
            <a:avLst/>
          </a:prstGeom>
          <a:noFill/>
          <a:ln cap="flat" cmpd="sng" w="19050">
            <a:solidFill>
              <a:schemeClr val="accent5"/>
            </a:solidFill>
            <a:prstDash val="solid"/>
            <a:round/>
            <a:headEnd len="sm" w="sm" type="none"/>
            <a:tailEnd len="med" w="med" type="oval"/>
          </a:ln>
        </p:spPr>
      </p:cxnSp>
      <p:grpSp>
        <p:nvGrpSpPr>
          <p:cNvPr id="353" name="Google Shape;353;p29"/>
          <p:cNvGrpSpPr/>
          <p:nvPr/>
        </p:nvGrpSpPr>
        <p:grpSpPr>
          <a:xfrm>
            <a:off x="4889909" y="1718584"/>
            <a:ext cx="490730" cy="490692"/>
            <a:chOff x="6416139" y="2775066"/>
            <a:chExt cx="380381" cy="380381"/>
          </a:xfrm>
        </p:grpSpPr>
        <p:sp>
          <p:nvSpPr>
            <p:cNvPr id="354" name="Google Shape;354;p29"/>
            <p:cNvSpPr/>
            <p:nvPr/>
          </p:nvSpPr>
          <p:spPr>
            <a:xfrm>
              <a:off x="6550580" y="2920638"/>
              <a:ext cx="66900" cy="89200"/>
            </a:xfrm>
            <a:custGeom>
              <a:rect b="b" l="l" r="r" t="t"/>
              <a:pathLst>
                <a:path extrusionOk="0" h="2364" w="1773">
                  <a:moveTo>
                    <a:pt x="1182" y="592"/>
                  </a:moveTo>
                  <a:lnTo>
                    <a:pt x="1182" y="1182"/>
                  </a:lnTo>
                  <a:lnTo>
                    <a:pt x="591" y="1182"/>
                  </a:lnTo>
                  <a:lnTo>
                    <a:pt x="591" y="592"/>
                  </a:lnTo>
                  <a:close/>
                  <a:moveTo>
                    <a:pt x="1" y="1"/>
                  </a:moveTo>
                  <a:lnTo>
                    <a:pt x="1" y="2364"/>
                  </a:lnTo>
                  <a:lnTo>
                    <a:pt x="591" y="2364"/>
                  </a:lnTo>
                  <a:lnTo>
                    <a:pt x="591" y="1773"/>
                  </a:lnTo>
                  <a:lnTo>
                    <a:pt x="1182" y="1773"/>
                  </a:lnTo>
                  <a:lnTo>
                    <a:pt x="1182" y="2364"/>
                  </a:lnTo>
                  <a:lnTo>
                    <a:pt x="1773" y="2364"/>
                  </a:lnTo>
                  <a:lnTo>
                    <a:pt x="177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5" name="Google Shape;355;p29"/>
            <p:cNvSpPr/>
            <p:nvPr/>
          </p:nvSpPr>
          <p:spPr>
            <a:xfrm>
              <a:off x="6639742" y="2920638"/>
              <a:ext cx="22338" cy="89200"/>
            </a:xfrm>
            <a:custGeom>
              <a:rect b="b" l="l" r="r" t="t"/>
              <a:pathLst>
                <a:path extrusionOk="0" h="2364" w="592">
                  <a:moveTo>
                    <a:pt x="1" y="1"/>
                  </a:moveTo>
                  <a:lnTo>
                    <a:pt x="1" y="2364"/>
                  </a:lnTo>
                  <a:lnTo>
                    <a:pt x="591" y="2364"/>
                  </a:lnTo>
                  <a:lnTo>
                    <a:pt x="59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6" name="Google Shape;356;p29"/>
            <p:cNvSpPr/>
            <p:nvPr/>
          </p:nvSpPr>
          <p:spPr>
            <a:xfrm>
              <a:off x="6416139" y="2775066"/>
              <a:ext cx="380381" cy="380381"/>
            </a:xfrm>
            <a:custGeom>
              <a:rect b="b" l="l" r="r" t="t"/>
              <a:pathLst>
                <a:path extrusionOk="0" h="10081" w="10081">
                  <a:moveTo>
                    <a:pt x="7403" y="2973"/>
                  </a:moveTo>
                  <a:lnTo>
                    <a:pt x="7403" y="7108"/>
                  </a:lnTo>
                  <a:lnTo>
                    <a:pt x="2679" y="7108"/>
                  </a:lnTo>
                  <a:lnTo>
                    <a:pt x="2679" y="2973"/>
                  </a:lnTo>
                  <a:close/>
                  <a:moveTo>
                    <a:pt x="4745" y="0"/>
                  </a:moveTo>
                  <a:lnTo>
                    <a:pt x="4745" y="2383"/>
                  </a:lnTo>
                  <a:lnTo>
                    <a:pt x="4154" y="2383"/>
                  </a:lnTo>
                  <a:lnTo>
                    <a:pt x="4154" y="591"/>
                  </a:lnTo>
                  <a:lnTo>
                    <a:pt x="3565" y="591"/>
                  </a:lnTo>
                  <a:lnTo>
                    <a:pt x="3565" y="2383"/>
                  </a:lnTo>
                  <a:lnTo>
                    <a:pt x="2088" y="2383"/>
                  </a:lnTo>
                  <a:lnTo>
                    <a:pt x="2088" y="3564"/>
                  </a:lnTo>
                  <a:lnTo>
                    <a:pt x="591" y="3564"/>
                  </a:lnTo>
                  <a:lnTo>
                    <a:pt x="591" y="4154"/>
                  </a:lnTo>
                  <a:lnTo>
                    <a:pt x="2088" y="4154"/>
                  </a:lnTo>
                  <a:lnTo>
                    <a:pt x="2088" y="4745"/>
                  </a:lnTo>
                  <a:lnTo>
                    <a:pt x="1" y="4745"/>
                  </a:lnTo>
                  <a:lnTo>
                    <a:pt x="1" y="5336"/>
                  </a:lnTo>
                  <a:lnTo>
                    <a:pt x="2088" y="5336"/>
                  </a:lnTo>
                  <a:lnTo>
                    <a:pt x="2088" y="5926"/>
                  </a:lnTo>
                  <a:lnTo>
                    <a:pt x="591" y="5926"/>
                  </a:lnTo>
                  <a:lnTo>
                    <a:pt x="591" y="6517"/>
                  </a:lnTo>
                  <a:lnTo>
                    <a:pt x="2088" y="6517"/>
                  </a:lnTo>
                  <a:lnTo>
                    <a:pt x="2088" y="7698"/>
                  </a:lnTo>
                  <a:lnTo>
                    <a:pt x="3565" y="7698"/>
                  </a:lnTo>
                  <a:lnTo>
                    <a:pt x="3565" y="9490"/>
                  </a:lnTo>
                  <a:lnTo>
                    <a:pt x="4154" y="9490"/>
                  </a:lnTo>
                  <a:lnTo>
                    <a:pt x="4154" y="7698"/>
                  </a:lnTo>
                  <a:lnTo>
                    <a:pt x="4745" y="7698"/>
                  </a:lnTo>
                  <a:lnTo>
                    <a:pt x="4745" y="10080"/>
                  </a:lnTo>
                  <a:lnTo>
                    <a:pt x="5336" y="10080"/>
                  </a:lnTo>
                  <a:lnTo>
                    <a:pt x="5336" y="7698"/>
                  </a:lnTo>
                  <a:lnTo>
                    <a:pt x="5927" y="7698"/>
                  </a:lnTo>
                  <a:lnTo>
                    <a:pt x="5927" y="9490"/>
                  </a:lnTo>
                  <a:lnTo>
                    <a:pt x="6517" y="9490"/>
                  </a:lnTo>
                  <a:lnTo>
                    <a:pt x="6517" y="7698"/>
                  </a:lnTo>
                  <a:lnTo>
                    <a:pt x="7994" y="7698"/>
                  </a:lnTo>
                  <a:lnTo>
                    <a:pt x="7994" y="6517"/>
                  </a:lnTo>
                  <a:lnTo>
                    <a:pt x="9490" y="6517"/>
                  </a:lnTo>
                  <a:lnTo>
                    <a:pt x="9490" y="5926"/>
                  </a:lnTo>
                  <a:lnTo>
                    <a:pt x="7994" y="5926"/>
                  </a:lnTo>
                  <a:lnTo>
                    <a:pt x="7994" y="5336"/>
                  </a:lnTo>
                  <a:lnTo>
                    <a:pt x="10080" y="5336"/>
                  </a:lnTo>
                  <a:lnTo>
                    <a:pt x="10080" y="4745"/>
                  </a:lnTo>
                  <a:lnTo>
                    <a:pt x="7994" y="4745"/>
                  </a:lnTo>
                  <a:lnTo>
                    <a:pt x="7994" y="4154"/>
                  </a:lnTo>
                  <a:lnTo>
                    <a:pt x="9490" y="4154"/>
                  </a:lnTo>
                  <a:lnTo>
                    <a:pt x="9490" y="3565"/>
                  </a:lnTo>
                  <a:lnTo>
                    <a:pt x="7994" y="3565"/>
                  </a:lnTo>
                  <a:lnTo>
                    <a:pt x="7994" y="2383"/>
                  </a:lnTo>
                  <a:lnTo>
                    <a:pt x="6517" y="2383"/>
                  </a:lnTo>
                  <a:lnTo>
                    <a:pt x="6517" y="591"/>
                  </a:lnTo>
                  <a:lnTo>
                    <a:pt x="5927" y="591"/>
                  </a:lnTo>
                  <a:lnTo>
                    <a:pt x="5927" y="2383"/>
                  </a:lnTo>
                  <a:lnTo>
                    <a:pt x="5336" y="2383"/>
                  </a:lnTo>
                  <a:lnTo>
                    <a:pt x="533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357" name="Google Shape;357;p29"/>
          <p:cNvSpPr/>
          <p:nvPr/>
        </p:nvSpPr>
        <p:spPr>
          <a:xfrm>
            <a:off x="4937787" y="3395725"/>
            <a:ext cx="381031" cy="378954"/>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9"/>
          <p:cNvSpPr/>
          <p:nvPr/>
        </p:nvSpPr>
        <p:spPr>
          <a:xfrm>
            <a:off x="3799098" y="3339864"/>
            <a:ext cx="490742" cy="490684"/>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9" name="Google Shape;359;p29"/>
          <p:cNvGrpSpPr/>
          <p:nvPr/>
        </p:nvGrpSpPr>
        <p:grpSpPr>
          <a:xfrm>
            <a:off x="3862851" y="1787731"/>
            <a:ext cx="366963" cy="352768"/>
            <a:chOff x="-31889075" y="2658950"/>
            <a:chExt cx="302475" cy="290775"/>
          </a:xfrm>
        </p:grpSpPr>
        <p:sp>
          <p:nvSpPr>
            <p:cNvPr id="360" name="Google Shape;360;p2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0"/>
          <p:cNvSpPr txBox="1"/>
          <p:nvPr>
            <p:ph idx="1" type="subTitle"/>
          </p:nvPr>
        </p:nvSpPr>
        <p:spPr>
          <a:xfrm>
            <a:off x="406400" y="710575"/>
            <a:ext cx="2358900" cy="365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000"/>
              <a:buNone/>
            </a:pPr>
            <a:r>
              <a:rPr lang="en"/>
              <a:t>FIXED AUTOMATION</a:t>
            </a:r>
            <a:endParaRPr/>
          </a:p>
          <a:p>
            <a:pPr indent="0" lvl="0" marL="0" rtl="0" algn="r">
              <a:lnSpc>
                <a:spcPct val="100000"/>
              </a:lnSpc>
              <a:spcBef>
                <a:spcPts val="0"/>
              </a:spcBef>
              <a:spcAft>
                <a:spcPts val="0"/>
              </a:spcAft>
              <a:buSzPts val="2000"/>
              <a:buNone/>
            </a:pPr>
            <a:r>
              <a:t/>
            </a:r>
            <a:endParaRPr/>
          </a:p>
        </p:txBody>
      </p:sp>
      <p:sp>
        <p:nvSpPr>
          <p:cNvPr id="367" name="Google Shape;367;p30"/>
          <p:cNvSpPr txBox="1"/>
          <p:nvPr>
            <p:ph idx="2" type="subTitle"/>
          </p:nvPr>
        </p:nvSpPr>
        <p:spPr>
          <a:xfrm>
            <a:off x="6531150" y="2299975"/>
            <a:ext cx="2612700" cy="36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PROGRAMMABLE</a:t>
            </a:r>
            <a:endParaRPr/>
          </a:p>
          <a:p>
            <a:pPr indent="0" lvl="0" marL="0" rtl="0" algn="l">
              <a:lnSpc>
                <a:spcPct val="100000"/>
              </a:lnSpc>
              <a:spcBef>
                <a:spcPts val="0"/>
              </a:spcBef>
              <a:spcAft>
                <a:spcPts val="0"/>
              </a:spcAft>
              <a:buSzPts val="2000"/>
              <a:buNone/>
            </a:pPr>
            <a:r>
              <a:rPr lang="en"/>
              <a:t>AUTOMATION</a:t>
            </a:r>
            <a:endParaRPr/>
          </a:p>
          <a:p>
            <a:pPr indent="0" lvl="0" marL="0" rtl="0" algn="l">
              <a:lnSpc>
                <a:spcPct val="100000"/>
              </a:lnSpc>
              <a:spcBef>
                <a:spcPts val="0"/>
              </a:spcBef>
              <a:spcAft>
                <a:spcPts val="0"/>
              </a:spcAft>
              <a:buSzPts val="2000"/>
              <a:buNone/>
            </a:pPr>
            <a:r>
              <a:t/>
            </a:r>
            <a:endParaRPr/>
          </a:p>
        </p:txBody>
      </p:sp>
      <p:sp>
        <p:nvSpPr>
          <p:cNvPr id="368" name="Google Shape;368;p30"/>
          <p:cNvSpPr txBox="1"/>
          <p:nvPr>
            <p:ph idx="3" type="subTitle"/>
          </p:nvPr>
        </p:nvSpPr>
        <p:spPr>
          <a:xfrm>
            <a:off x="3194400" y="268376"/>
            <a:ext cx="2907600" cy="12495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an automated production facility in which the sequence of processing operations is fixed by the equipment configuration.</a:t>
            </a:r>
            <a:endParaRPr/>
          </a:p>
        </p:txBody>
      </p:sp>
      <p:sp>
        <p:nvSpPr>
          <p:cNvPr id="369" name="Google Shape;369;p30"/>
          <p:cNvSpPr txBox="1"/>
          <p:nvPr>
            <p:ph idx="4" type="subTitle"/>
          </p:nvPr>
        </p:nvSpPr>
        <p:spPr>
          <a:xfrm>
            <a:off x="3194400" y="1856425"/>
            <a:ext cx="2907600" cy="12528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allows for machine configurations and operation sequences that can change based on signals sent from electronic controls</a:t>
            </a:r>
            <a:endParaRPr/>
          </a:p>
        </p:txBody>
      </p:sp>
      <p:sp>
        <p:nvSpPr>
          <p:cNvPr id="370" name="Google Shape;370;p30"/>
          <p:cNvSpPr/>
          <p:nvPr/>
        </p:nvSpPr>
        <p:spPr>
          <a:xfrm flipH="1" rot="-3677180">
            <a:off x="-88264" y="2701762"/>
            <a:ext cx="186082" cy="186082"/>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1" name="Google Shape;371;p30"/>
          <p:cNvCxnSpPr>
            <a:stCxn id="366" idx="3"/>
            <a:endCxn id="368" idx="1"/>
          </p:cNvCxnSpPr>
          <p:nvPr/>
        </p:nvCxnSpPr>
        <p:spPr>
          <a:xfrm>
            <a:off x="2765300" y="893125"/>
            <a:ext cx="429000" cy="0"/>
          </a:xfrm>
          <a:prstGeom prst="straightConnector1">
            <a:avLst/>
          </a:prstGeom>
          <a:noFill/>
          <a:ln cap="flat" cmpd="sng" w="19050">
            <a:solidFill>
              <a:schemeClr val="accent5"/>
            </a:solidFill>
            <a:prstDash val="solid"/>
            <a:round/>
            <a:headEnd len="med" w="med" type="oval"/>
            <a:tailEnd len="sm" w="sm" type="none"/>
          </a:ln>
        </p:spPr>
      </p:cxnSp>
      <p:cxnSp>
        <p:nvCxnSpPr>
          <p:cNvPr id="372" name="Google Shape;372;p30"/>
          <p:cNvCxnSpPr>
            <a:stCxn id="369" idx="3"/>
            <a:endCxn id="367" idx="1"/>
          </p:cNvCxnSpPr>
          <p:nvPr/>
        </p:nvCxnSpPr>
        <p:spPr>
          <a:xfrm>
            <a:off x="6102000" y="2482825"/>
            <a:ext cx="429300" cy="0"/>
          </a:xfrm>
          <a:prstGeom prst="straightConnector1">
            <a:avLst/>
          </a:prstGeom>
          <a:noFill/>
          <a:ln cap="flat" cmpd="sng" w="19050">
            <a:solidFill>
              <a:schemeClr val="accent5"/>
            </a:solidFill>
            <a:prstDash val="solid"/>
            <a:round/>
            <a:headEnd len="sm" w="sm" type="none"/>
            <a:tailEnd len="med" w="med" type="oval"/>
          </a:ln>
        </p:spPr>
      </p:cxnSp>
      <p:sp>
        <p:nvSpPr>
          <p:cNvPr id="373" name="Google Shape;373;p30"/>
          <p:cNvSpPr/>
          <p:nvPr/>
        </p:nvSpPr>
        <p:spPr>
          <a:xfrm flipH="1">
            <a:off x="6531088" y="578425"/>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0"/>
          <p:cNvSpPr/>
          <p:nvPr/>
        </p:nvSpPr>
        <p:spPr>
          <a:xfrm flipH="1">
            <a:off x="2135838" y="2168125"/>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5" name="Google Shape;375;p30"/>
          <p:cNvCxnSpPr>
            <a:stCxn id="374" idx="2"/>
            <a:endCxn id="369" idx="1"/>
          </p:cNvCxnSpPr>
          <p:nvPr/>
        </p:nvCxnSpPr>
        <p:spPr>
          <a:xfrm>
            <a:off x="2765238" y="2482825"/>
            <a:ext cx="429300" cy="0"/>
          </a:xfrm>
          <a:prstGeom prst="straightConnector1">
            <a:avLst/>
          </a:prstGeom>
          <a:noFill/>
          <a:ln cap="flat" cmpd="sng" w="19050">
            <a:solidFill>
              <a:schemeClr val="accent5"/>
            </a:solidFill>
            <a:prstDash val="solid"/>
            <a:round/>
            <a:headEnd len="sm" w="sm" type="none"/>
            <a:tailEnd len="med" w="med" type="oval"/>
          </a:ln>
        </p:spPr>
      </p:cxnSp>
      <p:cxnSp>
        <p:nvCxnSpPr>
          <p:cNvPr id="376" name="Google Shape;376;p30"/>
          <p:cNvCxnSpPr>
            <a:stCxn id="368" idx="3"/>
            <a:endCxn id="373" idx="6"/>
          </p:cNvCxnSpPr>
          <p:nvPr/>
        </p:nvCxnSpPr>
        <p:spPr>
          <a:xfrm>
            <a:off x="6102000" y="893126"/>
            <a:ext cx="429000" cy="0"/>
          </a:xfrm>
          <a:prstGeom prst="straightConnector1">
            <a:avLst/>
          </a:prstGeom>
          <a:noFill/>
          <a:ln cap="flat" cmpd="sng" w="19050">
            <a:solidFill>
              <a:schemeClr val="accent5"/>
            </a:solidFill>
            <a:prstDash val="solid"/>
            <a:round/>
            <a:headEnd len="med" w="med" type="oval"/>
            <a:tailEnd len="sm" w="sm" type="none"/>
          </a:ln>
        </p:spPr>
      </p:cxnSp>
      <p:sp>
        <p:nvSpPr>
          <p:cNvPr id="377" name="Google Shape;377;p30"/>
          <p:cNvSpPr txBox="1"/>
          <p:nvPr>
            <p:ph idx="1" type="subTitle"/>
          </p:nvPr>
        </p:nvSpPr>
        <p:spPr>
          <a:xfrm>
            <a:off x="406400" y="3834775"/>
            <a:ext cx="2358900" cy="365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000"/>
              <a:buNone/>
            </a:pPr>
            <a:r>
              <a:rPr lang="en"/>
              <a:t>FLEXIBLE AUTOMATION</a:t>
            </a:r>
            <a:endParaRPr/>
          </a:p>
          <a:p>
            <a:pPr indent="0" lvl="0" marL="0" rtl="0" algn="r">
              <a:lnSpc>
                <a:spcPct val="100000"/>
              </a:lnSpc>
              <a:spcBef>
                <a:spcPts val="0"/>
              </a:spcBef>
              <a:spcAft>
                <a:spcPts val="0"/>
              </a:spcAft>
              <a:buSzPts val="2000"/>
              <a:buNone/>
            </a:pPr>
            <a:r>
              <a:t/>
            </a:r>
            <a:endParaRPr/>
          </a:p>
        </p:txBody>
      </p:sp>
      <p:sp>
        <p:nvSpPr>
          <p:cNvPr id="378" name="Google Shape;378;p30"/>
          <p:cNvSpPr txBox="1"/>
          <p:nvPr>
            <p:ph idx="3" type="subTitle"/>
          </p:nvPr>
        </p:nvSpPr>
        <p:spPr>
          <a:xfrm>
            <a:off x="3194400" y="3392576"/>
            <a:ext cx="2907600" cy="12495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Flexible automation (FA) is a type of manufacturing automation which exhibits some form of “flexibility”.</a:t>
            </a:r>
            <a:endParaRPr/>
          </a:p>
        </p:txBody>
      </p:sp>
      <p:cxnSp>
        <p:nvCxnSpPr>
          <p:cNvPr id="379" name="Google Shape;379;p30"/>
          <p:cNvCxnSpPr>
            <a:stCxn id="377" idx="3"/>
            <a:endCxn id="378" idx="1"/>
          </p:cNvCxnSpPr>
          <p:nvPr/>
        </p:nvCxnSpPr>
        <p:spPr>
          <a:xfrm>
            <a:off x="2765300" y="4017325"/>
            <a:ext cx="429000" cy="0"/>
          </a:xfrm>
          <a:prstGeom prst="straightConnector1">
            <a:avLst/>
          </a:prstGeom>
          <a:noFill/>
          <a:ln cap="flat" cmpd="sng" w="19050">
            <a:solidFill>
              <a:schemeClr val="accent5"/>
            </a:solidFill>
            <a:prstDash val="solid"/>
            <a:round/>
            <a:headEnd len="med" w="med" type="oval"/>
            <a:tailEnd len="sm" w="sm" type="none"/>
          </a:ln>
        </p:spPr>
      </p:cxnSp>
      <p:sp>
        <p:nvSpPr>
          <p:cNvPr id="380" name="Google Shape;380;p30"/>
          <p:cNvSpPr/>
          <p:nvPr/>
        </p:nvSpPr>
        <p:spPr>
          <a:xfrm flipH="1">
            <a:off x="6531088" y="3702625"/>
            <a:ext cx="629400" cy="629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1" name="Google Shape;381;p30"/>
          <p:cNvCxnSpPr>
            <a:stCxn id="378" idx="3"/>
            <a:endCxn id="380" idx="6"/>
          </p:cNvCxnSpPr>
          <p:nvPr/>
        </p:nvCxnSpPr>
        <p:spPr>
          <a:xfrm>
            <a:off x="6102000" y="4017326"/>
            <a:ext cx="429000" cy="0"/>
          </a:xfrm>
          <a:prstGeom prst="straightConnector1">
            <a:avLst/>
          </a:prstGeom>
          <a:noFill/>
          <a:ln cap="flat" cmpd="sng" w="19050">
            <a:solidFill>
              <a:schemeClr val="accent5"/>
            </a:solidFill>
            <a:prstDash val="solid"/>
            <a:round/>
            <a:headEnd len="med" w="med" type="oval"/>
            <a:tailEnd len="sm" w="sm" type="none"/>
          </a:ln>
        </p:spPr>
      </p:cxnSp>
      <p:sp>
        <p:nvSpPr>
          <p:cNvPr id="382" name="Google Shape;382;p30"/>
          <p:cNvSpPr/>
          <p:nvPr/>
        </p:nvSpPr>
        <p:spPr>
          <a:xfrm>
            <a:off x="6600423" y="3771976"/>
            <a:ext cx="490742" cy="490684"/>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3" name="Google Shape;383;p30"/>
          <p:cNvGrpSpPr/>
          <p:nvPr/>
        </p:nvGrpSpPr>
        <p:grpSpPr>
          <a:xfrm>
            <a:off x="2205184" y="2237484"/>
            <a:ext cx="490730" cy="490692"/>
            <a:chOff x="6416139" y="2775066"/>
            <a:chExt cx="380381" cy="380381"/>
          </a:xfrm>
        </p:grpSpPr>
        <p:sp>
          <p:nvSpPr>
            <p:cNvPr id="384" name="Google Shape;384;p30"/>
            <p:cNvSpPr/>
            <p:nvPr/>
          </p:nvSpPr>
          <p:spPr>
            <a:xfrm>
              <a:off x="6550580" y="2920638"/>
              <a:ext cx="66900" cy="89200"/>
            </a:xfrm>
            <a:custGeom>
              <a:rect b="b" l="l" r="r" t="t"/>
              <a:pathLst>
                <a:path extrusionOk="0" h="2364" w="1773">
                  <a:moveTo>
                    <a:pt x="1182" y="592"/>
                  </a:moveTo>
                  <a:lnTo>
                    <a:pt x="1182" y="1182"/>
                  </a:lnTo>
                  <a:lnTo>
                    <a:pt x="591" y="1182"/>
                  </a:lnTo>
                  <a:lnTo>
                    <a:pt x="591" y="592"/>
                  </a:lnTo>
                  <a:close/>
                  <a:moveTo>
                    <a:pt x="1" y="1"/>
                  </a:moveTo>
                  <a:lnTo>
                    <a:pt x="1" y="2364"/>
                  </a:lnTo>
                  <a:lnTo>
                    <a:pt x="591" y="2364"/>
                  </a:lnTo>
                  <a:lnTo>
                    <a:pt x="591" y="1773"/>
                  </a:lnTo>
                  <a:lnTo>
                    <a:pt x="1182" y="1773"/>
                  </a:lnTo>
                  <a:lnTo>
                    <a:pt x="1182" y="2364"/>
                  </a:lnTo>
                  <a:lnTo>
                    <a:pt x="1773" y="2364"/>
                  </a:lnTo>
                  <a:lnTo>
                    <a:pt x="177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5" name="Google Shape;385;p30"/>
            <p:cNvSpPr/>
            <p:nvPr/>
          </p:nvSpPr>
          <p:spPr>
            <a:xfrm>
              <a:off x="6639742" y="2920638"/>
              <a:ext cx="22338" cy="89200"/>
            </a:xfrm>
            <a:custGeom>
              <a:rect b="b" l="l" r="r" t="t"/>
              <a:pathLst>
                <a:path extrusionOk="0" h="2364" w="592">
                  <a:moveTo>
                    <a:pt x="1" y="1"/>
                  </a:moveTo>
                  <a:lnTo>
                    <a:pt x="1" y="2364"/>
                  </a:lnTo>
                  <a:lnTo>
                    <a:pt x="591" y="2364"/>
                  </a:lnTo>
                  <a:lnTo>
                    <a:pt x="59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86" name="Google Shape;386;p30"/>
            <p:cNvSpPr/>
            <p:nvPr/>
          </p:nvSpPr>
          <p:spPr>
            <a:xfrm>
              <a:off x="6416139" y="2775066"/>
              <a:ext cx="380381" cy="380381"/>
            </a:xfrm>
            <a:custGeom>
              <a:rect b="b" l="l" r="r" t="t"/>
              <a:pathLst>
                <a:path extrusionOk="0" h="10081" w="10081">
                  <a:moveTo>
                    <a:pt x="7403" y="2973"/>
                  </a:moveTo>
                  <a:lnTo>
                    <a:pt x="7403" y="7108"/>
                  </a:lnTo>
                  <a:lnTo>
                    <a:pt x="2679" y="7108"/>
                  </a:lnTo>
                  <a:lnTo>
                    <a:pt x="2679" y="2973"/>
                  </a:lnTo>
                  <a:close/>
                  <a:moveTo>
                    <a:pt x="4745" y="0"/>
                  </a:moveTo>
                  <a:lnTo>
                    <a:pt x="4745" y="2383"/>
                  </a:lnTo>
                  <a:lnTo>
                    <a:pt x="4154" y="2383"/>
                  </a:lnTo>
                  <a:lnTo>
                    <a:pt x="4154" y="591"/>
                  </a:lnTo>
                  <a:lnTo>
                    <a:pt x="3565" y="591"/>
                  </a:lnTo>
                  <a:lnTo>
                    <a:pt x="3565" y="2383"/>
                  </a:lnTo>
                  <a:lnTo>
                    <a:pt x="2088" y="2383"/>
                  </a:lnTo>
                  <a:lnTo>
                    <a:pt x="2088" y="3564"/>
                  </a:lnTo>
                  <a:lnTo>
                    <a:pt x="591" y="3564"/>
                  </a:lnTo>
                  <a:lnTo>
                    <a:pt x="591" y="4154"/>
                  </a:lnTo>
                  <a:lnTo>
                    <a:pt x="2088" y="4154"/>
                  </a:lnTo>
                  <a:lnTo>
                    <a:pt x="2088" y="4745"/>
                  </a:lnTo>
                  <a:lnTo>
                    <a:pt x="1" y="4745"/>
                  </a:lnTo>
                  <a:lnTo>
                    <a:pt x="1" y="5336"/>
                  </a:lnTo>
                  <a:lnTo>
                    <a:pt x="2088" y="5336"/>
                  </a:lnTo>
                  <a:lnTo>
                    <a:pt x="2088" y="5926"/>
                  </a:lnTo>
                  <a:lnTo>
                    <a:pt x="591" y="5926"/>
                  </a:lnTo>
                  <a:lnTo>
                    <a:pt x="591" y="6517"/>
                  </a:lnTo>
                  <a:lnTo>
                    <a:pt x="2088" y="6517"/>
                  </a:lnTo>
                  <a:lnTo>
                    <a:pt x="2088" y="7698"/>
                  </a:lnTo>
                  <a:lnTo>
                    <a:pt x="3565" y="7698"/>
                  </a:lnTo>
                  <a:lnTo>
                    <a:pt x="3565" y="9490"/>
                  </a:lnTo>
                  <a:lnTo>
                    <a:pt x="4154" y="9490"/>
                  </a:lnTo>
                  <a:lnTo>
                    <a:pt x="4154" y="7698"/>
                  </a:lnTo>
                  <a:lnTo>
                    <a:pt x="4745" y="7698"/>
                  </a:lnTo>
                  <a:lnTo>
                    <a:pt x="4745" y="10080"/>
                  </a:lnTo>
                  <a:lnTo>
                    <a:pt x="5336" y="10080"/>
                  </a:lnTo>
                  <a:lnTo>
                    <a:pt x="5336" y="7698"/>
                  </a:lnTo>
                  <a:lnTo>
                    <a:pt x="5927" y="7698"/>
                  </a:lnTo>
                  <a:lnTo>
                    <a:pt x="5927" y="9490"/>
                  </a:lnTo>
                  <a:lnTo>
                    <a:pt x="6517" y="9490"/>
                  </a:lnTo>
                  <a:lnTo>
                    <a:pt x="6517" y="7698"/>
                  </a:lnTo>
                  <a:lnTo>
                    <a:pt x="7994" y="7698"/>
                  </a:lnTo>
                  <a:lnTo>
                    <a:pt x="7994" y="6517"/>
                  </a:lnTo>
                  <a:lnTo>
                    <a:pt x="9490" y="6517"/>
                  </a:lnTo>
                  <a:lnTo>
                    <a:pt x="9490" y="5926"/>
                  </a:lnTo>
                  <a:lnTo>
                    <a:pt x="7994" y="5926"/>
                  </a:lnTo>
                  <a:lnTo>
                    <a:pt x="7994" y="5336"/>
                  </a:lnTo>
                  <a:lnTo>
                    <a:pt x="10080" y="5336"/>
                  </a:lnTo>
                  <a:lnTo>
                    <a:pt x="10080" y="4745"/>
                  </a:lnTo>
                  <a:lnTo>
                    <a:pt x="7994" y="4745"/>
                  </a:lnTo>
                  <a:lnTo>
                    <a:pt x="7994" y="4154"/>
                  </a:lnTo>
                  <a:lnTo>
                    <a:pt x="9490" y="4154"/>
                  </a:lnTo>
                  <a:lnTo>
                    <a:pt x="9490" y="3565"/>
                  </a:lnTo>
                  <a:lnTo>
                    <a:pt x="7994" y="3565"/>
                  </a:lnTo>
                  <a:lnTo>
                    <a:pt x="7994" y="2383"/>
                  </a:lnTo>
                  <a:lnTo>
                    <a:pt x="6517" y="2383"/>
                  </a:lnTo>
                  <a:lnTo>
                    <a:pt x="6517" y="591"/>
                  </a:lnTo>
                  <a:lnTo>
                    <a:pt x="5927" y="591"/>
                  </a:lnTo>
                  <a:lnTo>
                    <a:pt x="5927" y="2383"/>
                  </a:lnTo>
                  <a:lnTo>
                    <a:pt x="5336" y="2383"/>
                  </a:lnTo>
                  <a:lnTo>
                    <a:pt x="533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387" name="Google Shape;387;p30"/>
          <p:cNvGrpSpPr/>
          <p:nvPr/>
        </p:nvGrpSpPr>
        <p:grpSpPr>
          <a:xfrm>
            <a:off x="6662313" y="716743"/>
            <a:ext cx="366963" cy="352768"/>
            <a:chOff x="-31889075" y="2658950"/>
            <a:chExt cx="302475" cy="290775"/>
          </a:xfrm>
        </p:grpSpPr>
        <p:sp>
          <p:nvSpPr>
            <p:cNvPr id="388" name="Google Shape;388;p3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1"/>
          <p:cNvSpPr txBox="1"/>
          <p:nvPr>
            <p:ph type="title"/>
          </p:nvPr>
        </p:nvSpPr>
        <p:spPr>
          <a:xfrm>
            <a:off x="1296225" y="1385975"/>
            <a:ext cx="6551700" cy="237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sz="5400"/>
              <a:t>Advantage</a:t>
            </a:r>
            <a:endParaRPr sz="5400"/>
          </a:p>
          <a:p>
            <a:pPr indent="0" lvl="0" marL="0" rtl="0" algn="ctr">
              <a:lnSpc>
                <a:spcPct val="100000"/>
              </a:lnSpc>
              <a:spcBef>
                <a:spcPts val="0"/>
              </a:spcBef>
              <a:spcAft>
                <a:spcPts val="0"/>
              </a:spcAft>
              <a:buSzPts val="4800"/>
              <a:buNone/>
            </a:pPr>
            <a:r>
              <a:rPr lang="en" sz="5400"/>
              <a:t>Of </a:t>
            </a:r>
            <a:endParaRPr sz="5400"/>
          </a:p>
          <a:p>
            <a:pPr indent="0" lvl="0" marL="0" rtl="0" algn="ctr">
              <a:lnSpc>
                <a:spcPct val="100000"/>
              </a:lnSpc>
              <a:spcBef>
                <a:spcPts val="0"/>
              </a:spcBef>
              <a:spcAft>
                <a:spcPts val="0"/>
              </a:spcAft>
              <a:buSzPts val="4800"/>
              <a:buNone/>
            </a:pPr>
            <a:r>
              <a:rPr lang="en" sz="5400"/>
              <a:t>Automation</a:t>
            </a:r>
            <a:endParaRPr sz="5400"/>
          </a:p>
        </p:txBody>
      </p:sp>
      <p:cxnSp>
        <p:nvCxnSpPr>
          <p:cNvPr id="395" name="Google Shape;395;p31"/>
          <p:cNvCxnSpPr/>
          <p:nvPr/>
        </p:nvCxnSpPr>
        <p:spPr>
          <a:xfrm>
            <a:off x="1802100" y="1209650"/>
            <a:ext cx="5539800" cy="0"/>
          </a:xfrm>
          <a:prstGeom prst="straightConnector1">
            <a:avLst/>
          </a:prstGeom>
          <a:noFill/>
          <a:ln cap="flat" cmpd="sng" w="19050">
            <a:solidFill>
              <a:schemeClr val="accent5"/>
            </a:solidFill>
            <a:prstDash val="solid"/>
            <a:round/>
            <a:headEnd len="med" w="med" type="oval"/>
            <a:tailEnd len="med" w="med" type="oval"/>
          </a:ln>
        </p:spPr>
      </p:cxnSp>
      <p:cxnSp>
        <p:nvCxnSpPr>
          <p:cNvPr id="396" name="Google Shape;396;p31"/>
          <p:cNvCxnSpPr/>
          <p:nvPr/>
        </p:nvCxnSpPr>
        <p:spPr>
          <a:xfrm>
            <a:off x="1802100" y="3933800"/>
            <a:ext cx="5539800" cy="0"/>
          </a:xfrm>
          <a:prstGeom prst="straightConnector1">
            <a:avLst/>
          </a:prstGeom>
          <a:noFill/>
          <a:ln cap="flat" cmpd="sng" w="19050">
            <a:solidFill>
              <a:schemeClr val="accent5"/>
            </a:solidFill>
            <a:prstDash val="solid"/>
            <a:round/>
            <a:headEnd len="med" w="med" type="oval"/>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2"/>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ADVANTAGE OF AUTOMATION</a:t>
            </a:r>
            <a:endParaRPr/>
          </a:p>
        </p:txBody>
      </p:sp>
      <p:sp>
        <p:nvSpPr>
          <p:cNvPr id="402" name="Google Shape;402;p32"/>
          <p:cNvSpPr txBox="1"/>
          <p:nvPr>
            <p:ph idx="2" type="title"/>
          </p:nvPr>
        </p:nvSpPr>
        <p:spPr>
          <a:xfrm>
            <a:off x="1571604" y="1708984"/>
            <a:ext cx="4357718" cy="36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IT TAKE A LESS TIME </a:t>
            </a:r>
            <a:endParaRPr/>
          </a:p>
        </p:txBody>
      </p:sp>
      <p:cxnSp>
        <p:nvCxnSpPr>
          <p:cNvPr id="403" name="Google Shape;403;p32"/>
          <p:cNvCxnSpPr/>
          <p:nvPr/>
        </p:nvCxnSpPr>
        <p:spPr>
          <a:xfrm>
            <a:off x="2689050" y="1059050"/>
            <a:ext cx="3765900" cy="0"/>
          </a:xfrm>
          <a:prstGeom prst="straightConnector1">
            <a:avLst/>
          </a:prstGeom>
          <a:noFill/>
          <a:ln cap="flat" cmpd="sng" w="19050">
            <a:solidFill>
              <a:schemeClr val="accent5"/>
            </a:solidFill>
            <a:prstDash val="solid"/>
            <a:round/>
            <a:headEnd len="med" w="med" type="oval"/>
            <a:tailEnd len="med" w="med" type="oval"/>
          </a:ln>
        </p:spPr>
      </p:cxnSp>
      <p:sp>
        <p:nvSpPr>
          <p:cNvPr id="404" name="Google Shape;404;p32"/>
          <p:cNvSpPr/>
          <p:nvPr/>
        </p:nvSpPr>
        <p:spPr>
          <a:xfrm flipH="1">
            <a:off x="642910" y="1682436"/>
            <a:ext cx="458100" cy="458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5" name="Google Shape;405;p32"/>
          <p:cNvGrpSpPr/>
          <p:nvPr/>
        </p:nvGrpSpPr>
        <p:grpSpPr>
          <a:xfrm>
            <a:off x="711893" y="1791321"/>
            <a:ext cx="272087" cy="240212"/>
            <a:chOff x="3974958" y="1594189"/>
            <a:chExt cx="380381" cy="335819"/>
          </a:xfrm>
        </p:grpSpPr>
        <p:sp>
          <p:nvSpPr>
            <p:cNvPr id="406" name="Google Shape;406;p32"/>
            <p:cNvSpPr/>
            <p:nvPr/>
          </p:nvSpPr>
          <p:spPr>
            <a:xfrm>
              <a:off x="3974958" y="1594189"/>
              <a:ext cx="380381" cy="335819"/>
            </a:xfrm>
            <a:custGeom>
              <a:rect b="b" l="l" r="r" t="t"/>
              <a:pathLst>
                <a:path extrusionOk="0" h="8900" w="10081">
                  <a:moveTo>
                    <a:pt x="9489" y="592"/>
                  </a:moveTo>
                  <a:lnTo>
                    <a:pt x="9489" y="5946"/>
                  </a:lnTo>
                  <a:lnTo>
                    <a:pt x="591" y="5946"/>
                  </a:lnTo>
                  <a:lnTo>
                    <a:pt x="591" y="592"/>
                  </a:lnTo>
                  <a:close/>
                  <a:moveTo>
                    <a:pt x="9489" y="6537"/>
                  </a:moveTo>
                  <a:lnTo>
                    <a:pt x="9489" y="7127"/>
                  </a:lnTo>
                  <a:lnTo>
                    <a:pt x="591" y="7127"/>
                  </a:lnTo>
                  <a:lnTo>
                    <a:pt x="591" y="6537"/>
                  </a:lnTo>
                  <a:close/>
                  <a:moveTo>
                    <a:pt x="5631" y="7718"/>
                  </a:moveTo>
                  <a:lnTo>
                    <a:pt x="5631" y="8309"/>
                  </a:lnTo>
                  <a:lnTo>
                    <a:pt x="4450" y="8309"/>
                  </a:lnTo>
                  <a:lnTo>
                    <a:pt x="4450" y="7718"/>
                  </a:lnTo>
                  <a:close/>
                  <a:moveTo>
                    <a:pt x="0" y="1"/>
                  </a:moveTo>
                  <a:lnTo>
                    <a:pt x="0" y="7718"/>
                  </a:lnTo>
                  <a:lnTo>
                    <a:pt x="3859" y="7718"/>
                  </a:lnTo>
                  <a:lnTo>
                    <a:pt x="3859" y="8309"/>
                  </a:lnTo>
                  <a:lnTo>
                    <a:pt x="1182" y="8309"/>
                  </a:lnTo>
                  <a:lnTo>
                    <a:pt x="1182" y="8899"/>
                  </a:lnTo>
                  <a:lnTo>
                    <a:pt x="8899" y="8899"/>
                  </a:lnTo>
                  <a:lnTo>
                    <a:pt x="8899" y="8309"/>
                  </a:lnTo>
                  <a:lnTo>
                    <a:pt x="6221" y="8309"/>
                  </a:lnTo>
                  <a:lnTo>
                    <a:pt x="6221" y="7718"/>
                  </a:lnTo>
                  <a:lnTo>
                    <a:pt x="10080" y="7718"/>
                  </a:lnTo>
                  <a:lnTo>
                    <a:pt x="10080"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2"/>
            <p:cNvSpPr/>
            <p:nvPr/>
          </p:nvSpPr>
          <p:spPr>
            <a:xfrm>
              <a:off x="4119776" y="1683313"/>
              <a:ext cx="22338" cy="22338"/>
            </a:xfrm>
            <a:custGeom>
              <a:rect b="b" l="l" r="r" t="t"/>
              <a:pathLst>
                <a:path extrusionOk="0" h="592" w="592">
                  <a:moveTo>
                    <a:pt x="1" y="1"/>
                  </a:moveTo>
                  <a:lnTo>
                    <a:pt x="1" y="591"/>
                  </a:lnTo>
                  <a:lnTo>
                    <a:pt x="591" y="591"/>
                  </a:lnTo>
                  <a:lnTo>
                    <a:pt x="591"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2"/>
            <p:cNvSpPr/>
            <p:nvPr/>
          </p:nvSpPr>
          <p:spPr>
            <a:xfrm>
              <a:off x="4188109" y="1683313"/>
              <a:ext cx="22338" cy="22338"/>
            </a:xfrm>
            <a:custGeom>
              <a:rect b="b" l="l" r="r" t="t"/>
              <a:pathLst>
                <a:path extrusionOk="0" h="592" w="592">
                  <a:moveTo>
                    <a:pt x="1" y="1"/>
                  </a:moveTo>
                  <a:lnTo>
                    <a:pt x="1" y="591"/>
                  </a:lnTo>
                  <a:lnTo>
                    <a:pt x="592" y="591"/>
                  </a:lnTo>
                  <a:lnTo>
                    <a:pt x="592"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2"/>
            <p:cNvSpPr/>
            <p:nvPr/>
          </p:nvSpPr>
          <p:spPr>
            <a:xfrm>
              <a:off x="4119776" y="1727913"/>
              <a:ext cx="90671" cy="22300"/>
            </a:xfrm>
            <a:custGeom>
              <a:rect b="b" l="l" r="r" t="t"/>
              <a:pathLst>
                <a:path extrusionOk="0" h="591" w="2403">
                  <a:moveTo>
                    <a:pt x="1" y="0"/>
                  </a:moveTo>
                  <a:lnTo>
                    <a:pt x="1" y="591"/>
                  </a:lnTo>
                  <a:lnTo>
                    <a:pt x="2403" y="591"/>
                  </a:lnTo>
                  <a:lnTo>
                    <a:pt x="2403"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2"/>
            <p:cNvSpPr/>
            <p:nvPr/>
          </p:nvSpPr>
          <p:spPr>
            <a:xfrm>
              <a:off x="4030689" y="1638751"/>
              <a:ext cx="268920" cy="157533"/>
            </a:xfrm>
            <a:custGeom>
              <a:rect b="b" l="l" r="r" t="t"/>
              <a:pathLst>
                <a:path extrusionOk="0" h="4175" w="7127">
                  <a:moveTo>
                    <a:pt x="5354" y="591"/>
                  </a:moveTo>
                  <a:lnTo>
                    <a:pt x="5354" y="3583"/>
                  </a:lnTo>
                  <a:lnTo>
                    <a:pt x="1771" y="3583"/>
                  </a:lnTo>
                  <a:lnTo>
                    <a:pt x="1771" y="591"/>
                  </a:lnTo>
                  <a:close/>
                  <a:moveTo>
                    <a:pt x="1180" y="0"/>
                  </a:moveTo>
                  <a:lnTo>
                    <a:pt x="1180" y="1792"/>
                  </a:lnTo>
                  <a:lnTo>
                    <a:pt x="591" y="1792"/>
                  </a:lnTo>
                  <a:lnTo>
                    <a:pt x="591" y="1202"/>
                  </a:lnTo>
                  <a:lnTo>
                    <a:pt x="0" y="1202"/>
                  </a:lnTo>
                  <a:lnTo>
                    <a:pt x="0" y="2974"/>
                  </a:lnTo>
                  <a:lnTo>
                    <a:pt x="591" y="2974"/>
                  </a:lnTo>
                  <a:lnTo>
                    <a:pt x="591" y="2383"/>
                  </a:lnTo>
                  <a:lnTo>
                    <a:pt x="1180" y="2383"/>
                  </a:lnTo>
                  <a:lnTo>
                    <a:pt x="1180" y="4174"/>
                  </a:lnTo>
                  <a:lnTo>
                    <a:pt x="5945" y="4174"/>
                  </a:lnTo>
                  <a:lnTo>
                    <a:pt x="5945" y="2383"/>
                  </a:lnTo>
                  <a:lnTo>
                    <a:pt x="6536" y="2383"/>
                  </a:lnTo>
                  <a:lnTo>
                    <a:pt x="6536" y="2974"/>
                  </a:lnTo>
                  <a:lnTo>
                    <a:pt x="7126" y="2974"/>
                  </a:lnTo>
                  <a:lnTo>
                    <a:pt x="7126" y="1202"/>
                  </a:lnTo>
                  <a:lnTo>
                    <a:pt x="6536" y="1202"/>
                  </a:lnTo>
                  <a:lnTo>
                    <a:pt x="6536" y="1792"/>
                  </a:lnTo>
                  <a:lnTo>
                    <a:pt x="5945" y="1792"/>
                  </a:lnTo>
                  <a:lnTo>
                    <a:pt x="5945"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11" name="Google Shape;411;p32"/>
          <p:cNvCxnSpPr/>
          <p:nvPr/>
        </p:nvCxnSpPr>
        <p:spPr>
          <a:xfrm>
            <a:off x="1143276" y="1926222"/>
            <a:ext cx="356890" cy="2586"/>
          </a:xfrm>
          <a:prstGeom prst="straightConnector1">
            <a:avLst/>
          </a:prstGeom>
          <a:noFill/>
          <a:ln cap="flat" cmpd="sng" w="19050">
            <a:solidFill>
              <a:schemeClr val="accent5"/>
            </a:solidFill>
            <a:prstDash val="solid"/>
            <a:round/>
            <a:headEnd len="sm" w="sm" type="none"/>
            <a:tailEnd len="med" w="med" type="oval"/>
          </a:ln>
        </p:spPr>
      </p:cxnSp>
      <p:sp>
        <p:nvSpPr>
          <p:cNvPr id="412" name="Google Shape;412;p32"/>
          <p:cNvSpPr txBox="1"/>
          <p:nvPr>
            <p:ph idx="2" type="title"/>
          </p:nvPr>
        </p:nvSpPr>
        <p:spPr>
          <a:xfrm>
            <a:off x="1571604" y="2354512"/>
            <a:ext cx="4357718" cy="36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WE GET MORE EFFICIENCY</a:t>
            </a:r>
            <a:endParaRPr/>
          </a:p>
        </p:txBody>
      </p:sp>
      <p:sp>
        <p:nvSpPr>
          <p:cNvPr id="413" name="Google Shape;413;p32"/>
          <p:cNvSpPr/>
          <p:nvPr/>
        </p:nvSpPr>
        <p:spPr>
          <a:xfrm flipH="1">
            <a:off x="642910" y="2327964"/>
            <a:ext cx="458100" cy="458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4" name="Google Shape;414;p32"/>
          <p:cNvGrpSpPr/>
          <p:nvPr/>
        </p:nvGrpSpPr>
        <p:grpSpPr>
          <a:xfrm>
            <a:off x="711893" y="2436849"/>
            <a:ext cx="272087" cy="240212"/>
            <a:chOff x="3974958" y="1594189"/>
            <a:chExt cx="380381" cy="335819"/>
          </a:xfrm>
        </p:grpSpPr>
        <p:sp>
          <p:nvSpPr>
            <p:cNvPr id="415" name="Google Shape;415;p32"/>
            <p:cNvSpPr/>
            <p:nvPr/>
          </p:nvSpPr>
          <p:spPr>
            <a:xfrm>
              <a:off x="3974958" y="1594189"/>
              <a:ext cx="380381" cy="335819"/>
            </a:xfrm>
            <a:custGeom>
              <a:rect b="b" l="l" r="r" t="t"/>
              <a:pathLst>
                <a:path extrusionOk="0" h="8900" w="10081">
                  <a:moveTo>
                    <a:pt x="9489" y="592"/>
                  </a:moveTo>
                  <a:lnTo>
                    <a:pt x="9489" y="5946"/>
                  </a:lnTo>
                  <a:lnTo>
                    <a:pt x="591" y="5946"/>
                  </a:lnTo>
                  <a:lnTo>
                    <a:pt x="591" y="592"/>
                  </a:lnTo>
                  <a:close/>
                  <a:moveTo>
                    <a:pt x="9489" y="6537"/>
                  </a:moveTo>
                  <a:lnTo>
                    <a:pt x="9489" y="7127"/>
                  </a:lnTo>
                  <a:lnTo>
                    <a:pt x="591" y="7127"/>
                  </a:lnTo>
                  <a:lnTo>
                    <a:pt x="591" y="6537"/>
                  </a:lnTo>
                  <a:close/>
                  <a:moveTo>
                    <a:pt x="5631" y="7718"/>
                  </a:moveTo>
                  <a:lnTo>
                    <a:pt x="5631" y="8309"/>
                  </a:lnTo>
                  <a:lnTo>
                    <a:pt x="4450" y="8309"/>
                  </a:lnTo>
                  <a:lnTo>
                    <a:pt x="4450" y="7718"/>
                  </a:lnTo>
                  <a:close/>
                  <a:moveTo>
                    <a:pt x="0" y="1"/>
                  </a:moveTo>
                  <a:lnTo>
                    <a:pt x="0" y="7718"/>
                  </a:lnTo>
                  <a:lnTo>
                    <a:pt x="3859" y="7718"/>
                  </a:lnTo>
                  <a:lnTo>
                    <a:pt x="3859" y="8309"/>
                  </a:lnTo>
                  <a:lnTo>
                    <a:pt x="1182" y="8309"/>
                  </a:lnTo>
                  <a:lnTo>
                    <a:pt x="1182" y="8899"/>
                  </a:lnTo>
                  <a:lnTo>
                    <a:pt x="8899" y="8899"/>
                  </a:lnTo>
                  <a:lnTo>
                    <a:pt x="8899" y="8309"/>
                  </a:lnTo>
                  <a:lnTo>
                    <a:pt x="6221" y="8309"/>
                  </a:lnTo>
                  <a:lnTo>
                    <a:pt x="6221" y="7718"/>
                  </a:lnTo>
                  <a:lnTo>
                    <a:pt x="10080" y="7718"/>
                  </a:lnTo>
                  <a:lnTo>
                    <a:pt x="10080"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2"/>
            <p:cNvSpPr/>
            <p:nvPr/>
          </p:nvSpPr>
          <p:spPr>
            <a:xfrm>
              <a:off x="4119776" y="1683313"/>
              <a:ext cx="22338" cy="22338"/>
            </a:xfrm>
            <a:custGeom>
              <a:rect b="b" l="l" r="r" t="t"/>
              <a:pathLst>
                <a:path extrusionOk="0" h="592" w="592">
                  <a:moveTo>
                    <a:pt x="1" y="1"/>
                  </a:moveTo>
                  <a:lnTo>
                    <a:pt x="1" y="591"/>
                  </a:lnTo>
                  <a:lnTo>
                    <a:pt x="591" y="591"/>
                  </a:lnTo>
                  <a:lnTo>
                    <a:pt x="591"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2"/>
            <p:cNvSpPr/>
            <p:nvPr/>
          </p:nvSpPr>
          <p:spPr>
            <a:xfrm>
              <a:off x="4188109" y="1683313"/>
              <a:ext cx="22338" cy="22338"/>
            </a:xfrm>
            <a:custGeom>
              <a:rect b="b" l="l" r="r" t="t"/>
              <a:pathLst>
                <a:path extrusionOk="0" h="592" w="592">
                  <a:moveTo>
                    <a:pt x="1" y="1"/>
                  </a:moveTo>
                  <a:lnTo>
                    <a:pt x="1" y="591"/>
                  </a:lnTo>
                  <a:lnTo>
                    <a:pt x="592" y="591"/>
                  </a:lnTo>
                  <a:lnTo>
                    <a:pt x="592"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2"/>
            <p:cNvSpPr/>
            <p:nvPr/>
          </p:nvSpPr>
          <p:spPr>
            <a:xfrm>
              <a:off x="4119776" y="1727913"/>
              <a:ext cx="90671" cy="22300"/>
            </a:xfrm>
            <a:custGeom>
              <a:rect b="b" l="l" r="r" t="t"/>
              <a:pathLst>
                <a:path extrusionOk="0" h="591" w="2403">
                  <a:moveTo>
                    <a:pt x="1" y="0"/>
                  </a:moveTo>
                  <a:lnTo>
                    <a:pt x="1" y="591"/>
                  </a:lnTo>
                  <a:lnTo>
                    <a:pt x="2403" y="591"/>
                  </a:lnTo>
                  <a:lnTo>
                    <a:pt x="2403"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2"/>
            <p:cNvSpPr/>
            <p:nvPr/>
          </p:nvSpPr>
          <p:spPr>
            <a:xfrm>
              <a:off x="4030689" y="1638751"/>
              <a:ext cx="268920" cy="157533"/>
            </a:xfrm>
            <a:custGeom>
              <a:rect b="b" l="l" r="r" t="t"/>
              <a:pathLst>
                <a:path extrusionOk="0" h="4175" w="7127">
                  <a:moveTo>
                    <a:pt x="5354" y="591"/>
                  </a:moveTo>
                  <a:lnTo>
                    <a:pt x="5354" y="3583"/>
                  </a:lnTo>
                  <a:lnTo>
                    <a:pt x="1771" y="3583"/>
                  </a:lnTo>
                  <a:lnTo>
                    <a:pt x="1771" y="591"/>
                  </a:lnTo>
                  <a:close/>
                  <a:moveTo>
                    <a:pt x="1180" y="0"/>
                  </a:moveTo>
                  <a:lnTo>
                    <a:pt x="1180" y="1792"/>
                  </a:lnTo>
                  <a:lnTo>
                    <a:pt x="591" y="1792"/>
                  </a:lnTo>
                  <a:lnTo>
                    <a:pt x="591" y="1202"/>
                  </a:lnTo>
                  <a:lnTo>
                    <a:pt x="0" y="1202"/>
                  </a:lnTo>
                  <a:lnTo>
                    <a:pt x="0" y="2974"/>
                  </a:lnTo>
                  <a:lnTo>
                    <a:pt x="591" y="2974"/>
                  </a:lnTo>
                  <a:lnTo>
                    <a:pt x="591" y="2383"/>
                  </a:lnTo>
                  <a:lnTo>
                    <a:pt x="1180" y="2383"/>
                  </a:lnTo>
                  <a:lnTo>
                    <a:pt x="1180" y="4174"/>
                  </a:lnTo>
                  <a:lnTo>
                    <a:pt x="5945" y="4174"/>
                  </a:lnTo>
                  <a:lnTo>
                    <a:pt x="5945" y="2383"/>
                  </a:lnTo>
                  <a:lnTo>
                    <a:pt x="6536" y="2383"/>
                  </a:lnTo>
                  <a:lnTo>
                    <a:pt x="6536" y="2974"/>
                  </a:lnTo>
                  <a:lnTo>
                    <a:pt x="7126" y="2974"/>
                  </a:lnTo>
                  <a:lnTo>
                    <a:pt x="7126" y="1202"/>
                  </a:lnTo>
                  <a:lnTo>
                    <a:pt x="6536" y="1202"/>
                  </a:lnTo>
                  <a:lnTo>
                    <a:pt x="6536" y="1792"/>
                  </a:lnTo>
                  <a:lnTo>
                    <a:pt x="5945" y="1792"/>
                  </a:lnTo>
                  <a:lnTo>
                    <a:pt x="5945"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20" name="Google Shape;420;p32"/>
          <p:cNvCxnSpPr/>
          <p:nvPr/>
        </p:nvCxnSpPr>
        <p:spPr>
          <a:xfrm>
            <a:off x="1143276" y="2571750"/>
            <a:ext cx="356890" cy="2586"/>
          </a:xfrm>
          <a:prstGeom prst="straightConnector1">
            <a:avLst/>
          </a:prstGeom>
          <a:noFill/>
          <a:ln cap="flat" cmpd="sng" w="19050">
            <a:solidFill>
              <a:schemeClr val="accent5"/>
            </a:solidFill>
            <a:prstDash val="solid"/>
            <a:round/>
            <a:headEnd len="sm" w="sm" type="none"/>
            <a:tailEnd len="med" w="med" type="oval"/>
          </a:ln>
        </p:spPr>
      </p:cxnSp>
      <p:sp>
        <p:nvSpPr>
          <p:cNvPr id="421" name="Google Shape;421;p32"/>
          <p:cNvSpPr txBox="1"/>
          <p:nvPr>
            <p:ph idx="2" type="title"/>
          </p:nvPr>
        </p:nvSpPr>
        <p:spPr>
          <a:xfrm>
            <a:off x="1571604" y="3068892"/>
            <a:ext cx="4357718" cy="36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WE GET BETTER </a:t>
            </a:r>
            <a:r>
              <a:rPr lang="en"/>
              <a:t>QUALITY</a:t>
            </a:r>
            <a:endParaRPr/>
          </a:p>
        </p:txBody>
      </p:sp>
      <p:sp>
        <p:nvSpPr>
          <p:cNvPr id="422" name="Google Shape;422;p32"/>
          <p:cNvSpPr/>
          <p:nvPr/>
        </p:nvSpPr>
        <p:spPr>
          <a:xfrm flipH="1">
            <a:off x="642910" y="3042344"/>
            <a:ext cx="458100" cy="458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3" name="Google Shape;423;p32"/>
          <p:cNvGrpSpPr/>
          <p:nvPr/>
        </p:nvGrpSpPr>
        <p:grpSpPr>
          <a:xfrm>
            <a:off x="711893" y="3151229"/>
            <a:ext cx="272087" cy="240212"/>
            <a:chOff x="3974958" y="1594189"/>
            <a:chExt cx="380381" cy="335819"/>
          </a:xfrm>
        </p:grpSpPr>
        <p:sp>
          <p:nvSpPr>
            <p:cNvPr id="424" name="Google Shape;424;p32"/>
            <p:cNvSpPr/>
            <p:nvPr/>
          </p:nvSpPr>
          <p:spPr>
            <a:xfrm>
              <a:off x="3974958" y="1594189"/>
              <a:ext cx="380381" cy="335819"/>
            </a:xfrm>
            <a:custGeom>
              <a:rect b="b" l="l" r="r" t="t"/>
              <a:pathLst>
                <a:path extrusionOk="0" h="8900" w="10081">
                  <a:moveTo>
                    <a:pt x="9489" y="592"/>
                  </a:moveTo>
                  <a:lnTo>
                    <a:pt x="9489" y="5946"/>
                  </a:lnTo>
                  <a:lnTo>
                    <a:pt x="591" y="5946"/>
                  </a:lnTo>
                  <a:lnTo>
                    <a:pt x="591" y="592"/>
                  </a:lnTo>
                  <a:close/>
                  <a:moveTo>
                    <a:pt x="9489" y="6537"/>
                  </a:moveTo>
                  <a:lnTo>
                    <a:pt x="9489" y="7127"/>
                  </a:lnTo>
                  <a:lnTo>
                    <a:pt x="591" y="7127"/>
                  </a:lnTo>
                  <a:lnTo>
                    <a:pt x="591" y="6537"/>
                  </a:lnTo>
                  <a:close/>
                  <a:moveTo>
                    <a:pt x="5631" y="7718"/>
                  </a:moveTo>
                  <a:lnTo>
                    <a:pt x="5631" y="8309"/>
                  </a:lnTo>
                  <a:lnTo>
                    <a:pt x="4450" y="8309"/>
                  </a:lnTo>
                  <a:lnTo>
                    <a:pt x="4450" y="7718"/>
                  </a:lnTo>
                  <a:close/>
                  <a:moveTo>
                    <a:pt x="0" y="1"/>
                  </a:moveTo>
                  <a:lnTo>
                    <a:pt x="0" y="7718"/>
                  </a:lnTo>
                  <a:lnTo>
                    <a:pt x="3859" y="7718"/>
                  </a:lnTo>
                  <a:lnTo>
                    <a:pt x="3859" y="8309"/>
                  </a:lnTo>
                  <a:lnTo>
                    <a:pt x="1182" y="8309"/>
                  </a:lnTo>
                  <a:lnTo>
                    <a:pt x="1182" y="8899"/>
                  </a:lnTo>
                  <a:lnTo>
                    <a:pt x="8899" y="8899"/>
                  </a:lnTo>
                  <a:lnTo>
                    <a:pt x="8899" y="8309"/>
                  </a:lnTo>
                  <a:lnTo>
                    <a:pt x="6221" y="8309"/>
                  </a:lnTo>
                  <a:lnTo>
                    <a:pt x="6221" y="7718"/>
                  </a:lnTo>
                  <a:lnTo>
                    <a:pt x="10080" y="7718"/>
                  </a:lnTo>
                  <a:lnTo>
                    <a:pt x="10080"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2"/>
            <p:cNvSpPr/>
            <p:nvPr/>
          </p:nvSpPr>
          <p:spPr>
            <a:xfrm>
              <a:off x="4119776" y="1683313"/>
              <a:ext cx="22338" cy="22338"/>
            </a:xfrm>
            <a:custGeom>
              <a:rect b="b" l="l" r="r" t="t"/>
              <a:pathLst>
                <a:path extrusionOk="0" h="592" w="592">
                  <a:moveTo>
                    <a:pt x="1" y="1"/>
                  </a:moveTo>
                  <a:lnTo>
                    <a:pt x="1" y="591"/>
                  </a:lnTo>
                  <a:lnTo>
                    <a:pt x="591" y="591"/>
                  </a:lnTo>
                  <a:lnTo>
                    <a:pt x="591"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2"/>
            <p:cNvSpPr/>
            <p:nvPr/>
          </p:nvSpPr>
          <p:spPr>
            <a:xfrm>
              <a:off x="4188109" y="1683313"/>
              <a:ext cx="22338" cy="22338"/>
            </a:xfrm>
            <a:custGeom>
              <a:rect b="b" l="l" r="r" t="t"/>
              <a:pathLst>
                <a:path extrusionOk="0" h="592" w="592">
                  <a:moveTo>
                    <a:pt x="1" y="1"/>
                  </a:moveTo>
                  <a:lnTo>
                    <a:pt x="1" y="591"/>
                  </a:lnTo>
                  <a:lnTo>
                    <a:pt x="592" y="591"/>
                  </a:lnTo>
                  <a:lnTo>
                    <a:pt x="592"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2"/>
            <p:cNvSpPr/>
            <p:nvPr/>
          </p:nvSpPr>
          <p:spPr>
            <a:xfrm>
              <a:off x="4119776" y="1727913"/>
              <a:ext cx="90671" cy="22300"/>
            </a:xfrm>
            <a:custGeom>
              <a:rect b="b" l="l" r="r" t="t"/>
              <a:pathLst>
                <a:path extrusionOk="0" h="591" w="2403">
                  <a:moveTo>
                    <a:pt x="1" y="0"/>
                  </a:moveTo>
                  <a:lnTo>
                    <a:pt x="1" y="591"/>
                  </a:lnTo>
                  <a:lnTo>
                    <a:pt x="2403" y="591"/>
                  </a:lnTo>
                  <a:lnTo>
                    <a:pt x="2403"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2"/>
            <p:cNvSpPr/>
            <p:nvPr/>
          </p:nvSpPr>
          <p:spPr>
            <a:xfrm>
              <a:off x="4030689" y="1638751"/>
              <a:ext cx="268920" cy="157533"/>
            </a:xfrm>
            <a:custGeom>
              <a:rect b="b" l="l" r="r" t="t"/>
              <a:pathLst>
                <a:path extrusionOk="0" h="4175" w="7127">
                  <a:moveTo>
                    <a:pt x="5354" y="591"/>
                  </a:moveTo>
                  <a:lnTo>
                    <a:pt x="5354" y="3583"/>
                  </a:lnTo>
                  <a:lnTo>
                    <a:pt x="1771" y="3583"/>
                  </a:lnTo>
                  <a:lnTo>
                    <a:pt x="1771" y="591"/>
                  </a:lnTo>
                  <a:close/>
                  <a:moveTo>
                    <a:pt x="1180" y="0"/>
                  </a:moveTo>
                  <a:lnTo>
                    <a:pt x="1180" y="1792"/>
                  </a:lnTo>
                  <a:lnTo>
                    <a:pt x="591" y="1792"/>
                  </a:lnTo>
                  <a:lnTo>
                    <a:pt x="591" y="1202"/>
                  </a:lnTo>
                  <a:lnTo>
                    <a:pt x="0" y="1202"/>
                  </a:lnTo>
                  <a:lnTo>
                    <a:pt x="0" y="2974"/>
                  </a:lnTo>
                  <a:lnTo>
                    <a:pt x="591" y="2974"/>
                  </a:lnTo>
                  <a:lnTo>
                    <a:pt x="591" y="2383"/>
                  </a:lnTo>
                  <a:lnTo>
                    <a:pt x="1180" y="2383"/>
                  </a:lnTo>
                  <a:lnTo>
                    <a:pt x="1180" y="4174"/>
                  </a:lnTo>
                  <a:lnTo>
                    <a:pt x="5945" y="4174"/>
                  </a:lnTo>
                  <a:lnTo>
                    <a:pt x="5945" y="2383"/>
                  </a:lnTo>
                  <a:lnTo>
                    <a:pt x="6536" y="2383"/>
                  </a:lnTo>
                  <a:lnTo>
                    <a:pt x="6536" y="2974"/>
                  </a:lnTo>
                  <a:lnTo>
                    <a:pt x="7126" y="2974"/>
                  </a:lnTo>
                  <a:lnTo>
                    <a:pt x="7126" y="1202"/>
                  </a:lnTo>
                  <a:lnTo>
                    <a:pt x="6536" y="1202"/>
                  </a:lnTo>
                  <a:lnTo>
                    <a:pt x="6536" y="1792"/>
                  </a:lnTo>
                  <a:lnTo>
                    <a:pt x="5945" y="1792"/>
                  </a:lnTo>
                  <a:lnTo>
                    <a:pt x="5945"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29" name="Google Shape;429;p32"/>
          <p:cNvCxnSpPr/>
          <p:nvPr/>
        </p:nvCxnSpPr>
        <p:spPr>
          <a:xfrm>
            <a:off x="1143276" y="3286130"/>
            <a:ext cx="356890" cy="2586"/>
          </a:xfrm>
          <a:prstGeom prst="straightConnector1">
            <a:avLst/>
          </a:prstGeom>
          <a:noFill/>
          <a:ln cap="flat" cmpd="sng" w="19050">
            <a:solidFill>
              <a:schemeClr val="accent5"/>
            </a:solidFill>
            <a:prstDash val="solid"/>
            <a:round/>
            <a:headEnd len="sm" w="sm" type="none"/>
            <a:tailEnd len="med" w="med" type="oval"/>
          </a:ln>
        </p:spPr>
      </p:cxnSp>
      <p:sp>
        <p:nvSpPr>
          <p:cNvPr id="430" name="Google Shape;430;p32"/>
          <p:cNvSpPr txBox="1"/>
          <p:nvPr>
            <p:ph idx="2" type="title"/>
          </p:nvPr>
        </p:nvSpPr>
        <p:spPr>
          <a:xfrm>
            <a:off x="1571604" y="3783272"/>
            <a:ext cx="4357718" cy="36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SAFETY</a:t>
            </a:r>
            <a:endParaRPr/>
          </a:p>
        </p:txBody>
      </p:sp>
      <p:sp>
        <p:nvSpPr>
          <p:cNvPr id="431" name="Google Shape;431;p32"/>
          <p:cNvSpPr/>
          <p:nvPr/>
        </p:nvSpPr>
        <p:spPr>
          <a:xfrm flipH="1">
            <a:off x="642910" y="3756724"/>
            <a:ext cx="458100" cy="458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2" name="Google Shape;432;p32"/>
          <p:cNvGrpSpPr/>
          <p:nvPr/>
        </p:nvGrpSpPr>
        <p:grpSpPr>
          <a:xfrm>
            <a:off x="711893" y="3865609"/>
            <a:ext cx="272087" cy="240212"/>
            <a:chOff x="3974958" y="1594189"/>
            <a:chExt cx="380381" cy="335819"/>
          </a:xfrm>
        </p:grpSpPr>
        <p:sp>
          <p:nvSpPr>
            <p:cNvPr id="433" name="Google Shape;433;p32"/>
            <p:cNvSpPr/>
            <p:nvPr/>
          </p:nvSpPr>
          <p:spPr>
            <a:xfrm>
              <a:off x="3974958" y="1594189"/>
              <a:ext cx="380381" cy="335819"/>
            </a:xfrm>
            <a:custGeom>
              <a:rect b="b" l="l" r="r" t="t"/>
              <a:pathLst>
                <a:path extrusionOk="0" h="8900" w="10081">
                  <a:moveTo>
                    <a:pt x="9489" y="592"/>
                  </a:moveTo>
                  <a:lnTo>
                    <a:pt x="9489" y="5946"/>
                  </a:lnTo>
                  <a:lnTo>
                    <a:pt x="591" y="5946"/>
                  </a:lnTo>
                  <a:lnTo>
                    <a:pt x="591" y="592"/>
                  </a:lnTo>
                  <a:close/>
                  <a:moveTo>
                    <a:pt x="9489" y="6537"/>
                  </a:moveTo>
                  <a:lnTo>
                    <a:pt x="9489" y="7127"/>
                  </a:lnTo>
                  <a:lnTo>
                    <a:pt x="591" y="7127"/>
                  </a:lnTo>
                  <a:lnTo>
                    <a:pt x="591" y="6537"/>
                  </a:lnTo>
                  <a:close/>
                  <a:moveTo>
                    <a:pt x="5631" y="7718"/>
                  </a:moveTo>
                  <a:lnTo>
                    <a:pt x="5631" y="8309"/>
                  </a:lnTo>
                  <a:lnTo>
                    <a:pt x="4450" y="8309"/>
                  </a:lnTo>
                  <a:lnTo>
                    <a:pt x="4450" y="7718"/>
                  </a:lnTo>
                  <a:close/>
                  <a:moveTo>
                    <a:pt x="0" y="1"/>
                  </a:moveTo>
                  <a:lnTo>
                    <a:pt x="0" y="7718"/>
                  </a:lnTo>
                  <a:lnTo>
                    <a:pt x="3859" y="7718"/>
                  </a:lnTo>
                  <a:lnTo>
                    <a:pt x="3859" y="8309"/>
                  </a:lnTo>
                  <a:lnTo>
                    <a:pt x="1182" y="8309"/>
                  </a:lnTo>
                  <a:lnTo>
                    <a:pt x="1182" y="8899"/>
                  </a:lnTo>
                  <a:lnTo>
                    <a:pt x="8899" y="8899"/>
                  </a:lnTo>
                  <a:lnTo>
                    <a:pt x="8899" y="8309"/>
                  </a:lnTo>
                  <a:lnTo>
                    <a:pt x="6221" y="8309"/>
                  </a:lnTo>
                  <a:lnTo>
                    <a:pt x="6221" y="7718"/>
                  </a:lnTo>
                  <a:lnTo>
                    <a:pt x="10080" y="7718"/>
                  </a:lnTo>
                  <a:lnTo>
                    <a:pt x="10080"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2"/>
            <p:cNvSpPr/>
            <p:nvPr/>
          </p:nvSpPr>
          <p:spPr>
            <a:xfrm>
              <a:off x="4119776" y="1683313"/>
              <a:ext cx="22338" cy="22338"/>
            </a:xfrm>
            <a:custGeom>
              <a:rect b="b" l="l" r="r" t="t"/>
              <a:pathLst>
                <a:path extrusionOk="0" h="592" w="592">
                  <a:moveTo>
                    <a:pt x="1" y="1"/>
                  </a:moveTo>
                  <a:lnTo>
                    <a:pt x="1" y="591"/>
                  </a:lnTo>
                  <a:lnTo>
                    <a:pt x="591" y="591"/>
                  </a:lnTo>
                  <a:lnTo>
                    <a:pt x="591"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2"/>
            <p:cNvSpPr/>
            <p:nvPr/>
          </p:nvSpPr>
          <p:spPr>
            <a:xfrm>
              <a:off x="4188109" y="1683313"/>
              <a:ext cx="22338" cy="22338"/>
            </a:xfrm>
            <a:custGeom>
              <a:rect b="b" l="l" r="r" t="t"/>
              <a:pathLst>
                <a:path extrusionOk="0" h="592" w="592">
                  <a:moveTo>
                    <a:pt x="1" y="1"/>
                  </a:moveTo>
                  <a:lnTo>
                    <a:pt x="1" y="591"/>
                  </a:lnTo>
                  <a:lnTo>
                    <a:pt x="592" y="591"/>
                  </a:lnTo>
                  <a:lnTo>
                    <a:pt x="592"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32"/>
            <p:cNvSpPr/>
            <p:nvPr/>
          </p:nvSpPr>
          <p:spPr>
            <a:xfrm>
              <a:off x="4119776" y="1727913"/>
              <a:ext cx="90671" cy="22300"/>
            </a:xfrm>
            <a:custGeom>
              <a:rect b="b" l="l" r="r" t="t"/>
              <a:pathLst>
                <a:path extrusionOk="0" h="591" w="2403">
                  <a:moveTo>
                    <a:pt x="1" y="0"/>
                  </a:moveTo>
                  <a:lnTo>
                    <a:pt x="1" y="591"/>
                  </a:lnTo>
                  <a:lnTo>
                    <a:pt x="2403" y="591"/>
                  </a:lnTo>
                  <a:lnTo>
                    <a:pt x="2403"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2"/>
            <p:cNvSpPr/>
            <p:nvPr/>
          </p:nvSpPr>
          <p:spPr>
            <a:xfrm>
              <a:off x="4030689" y="1638751"/>
              <a:ext cx="268920" cy="157533"/>
            </a:xfrm>
            <a:custGeom>
              <a:rect b="b" l="l" r="r" t="t"/>
              <a:pathLst>
                <a:path extrusionOk="0" h="4175" w="7127">
                  <a:moveTo>
                    <a:pt x="5354" y="591"/>
                  </a:moveTo>
                  <a:lnTo>
                    <a:pt x="5354" y="3583"/>
                  </a:lnTo>
                  <a:lnTo>
                    <a:pt x="1771" y="3583"/>
                  </a:lnTo>
                  <a:lnTo>
                    <a:pt x="1771" y="591"/>
                  </a:lnTo>
                  <a:close/>
                  <a:moveTo>
                    <a:pt x="1180" y="0"/>
                  </a:moveTo>
                  <a:lnTo>
                    <a:pt x="1180" y="1792"/>
                  </a:lnTo>
                  <a:lnTo>
                    <a:pt x="591" y="1792"/>
                  </a:lnTo>
                  <a:lnTo>
                    <a:pt x="591" y="1202"/>
                  </a:lnTo>
                  <a:lnTo>
                    <a:pt x="0" y="1202"/>
                  </a:lnTo>
                  <a:lnTo>
                    <a:pt x="0" y="2974"/>
                  </a:lnTo>
                  <a:lnTo>
                    <a:pt x="591" y="2974"/>
                  </a:lnTo>
                  <a:lnTo>
                    <a:pt x="591" y="2383"/>
                  </a:lnTo>
                  <a:lnTo>
                    <a:pt x="1180" y="2383"/>
                  </a:lnTo>
                  <a:lnTo>
                    <a:pt x="1180" y="4174"/>
                  </a:lnTo>
                  <a:lnTo>
                    <a:pt x="5945" y="4174"/>
                  </a:lnTo>
                  <a:lnTo>
                    <a:pt x="5945" y="2383"/>
                  </a:lnTo>
                  <a:lnTo>
                    <a:pt x="6536" y="2383"/>
                  </a:lnTo>
                  <a:lnTo>
                    <a:pt x="6536" y="2974"/>
                  </a:lnTo>
                  <a:lnTo>
                    <a:pt x="7126" y="2974"/>
                  </a:lnTo>
                  <a:lnTo>
                    <a:pt x="7126" y="1202"/>
                  </a:lnTo>
                  <a:lnTo>
                    <a:pt x="6536" y="1202"/>
                  </a:lnTo>
                  <a:lnTo>
                    <a:pt x="6536" y="1792"/>
                  </a:lnTo>
                  <a:lnTo>
                    <a:pt x="5945" y="1792"/>
                  </a:lnTo>
                  <a:lnTo>
                    <a:pt x="5945"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38" name="Google Shape;438;p32"/>
          <p:cNvCxnSpPr/>
          <p:nvPr/>
        </p:nvCxnSpPr>
        <p:spPr>
          <a:xfrm>
            <a:off x="1143276" y="4000510"/>
            <a:ext cx="356890" cy="2586"/>
          </a:xfrm>
          <a:prstGeom prst="straightConnector1">
            <a:avLst/>
          </a:prstGeom>
          <a:noFill/>
          <a:ln cap="flat" cmpd="sng" w="19050">
            <a:solidFill>
              <a:schemeClr val="accent5"/>
            </a:solidFill>
            <a:prstDash val="solid"/>
            <a:round/>
            <a:headEnd len="sm" w="sm" type="none"/>
            <a:tailEnd len="med" w="med" type="oval"/>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3"/>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What is the Future of Automation?</a:t>
            </a:r>
            <a:endParaRPr/>
          </a:p>
        </p:txBody>
      </p:sp>
      <p:sp>
        <p:nvSpPr>
          <p:cNvPr id="444" name="Google Shape;444;p33"/>
          <p:cNvSpPr txBox="1"/>
          <p:nvPr>
            <p:ph idx="2" type="title"/>
          </p:nvPr>
        </p:nvSpPr>
        <p:spPr>
          <a:xfrm>
            <a:off x="1571604" y="1494670"/>
            <a:ext cx="7215238" cy="2577278"/>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a:t>UNEMPLOYMENT Automation</a:t>
            </a:r>
            <a:r>
              <a:rPr lang="en"/>
              <a:t> technology has undergone rapid change in recent decades and this only looks set to continue. Research on robotics and artificial intelligence advances rapidly with each passing year and such devices are already capable of a startling number of autonomous actions.</a:t>
            </a:r>
            <a:endParaRPr/>
          </a:p>
        </p:txBody>
      </p:sp>
      <p:cxnSp>
        <p:nvCxnSpPr>
          <p:cNvPr id="445" name="Google Shape;445;p33"/>
          <p:cNvCxnSpPr/>
          <p:nvPr/>
        </p:nvCxnSpPr>
        <p:spPr>
          <a:xfrm>
            <a:off x="2689050" y="1059050"/>
            <a:ext cx="3765900" cy="0"/>
          </a:xfrm>
          <a:prstGeom prst="straightConnector1">
            <a:avLst/>
          </a:prstGeom>
          <a:noFill/>
          <a:ln cap="flat" cmpd="sng" w="19050">
            <a:solidFill>
              <a:schemeClr val="accent5"/>
            </a:solidFill>
            <a:prstDash val="solid"/>
            <a:round/>
            <a:headEnd len="med" w="med" type="oval"/>
            <a:tailEnd len="med" w="med" type="oval"/>
          </a:ln>
        </p:spPr>
      </p:cxnSp>
      <p:sp>
        <p:nvSpPr>
          <p:cNvPr id="446" name="Google Shape;446;p33"/>
          <p:cNvSpPr/>
          <p:nvPr/>
        </p:nvSpPr>
        <p:spPr>
          <a:xfrm flipH="1">
            <a:off x="642910" y="1682436"/>
            <a:ext cx="458100" cy="458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7" name="Google Shape;447;p33"/>
          <p:cNvGrpSpPr/>
          <p:nvPr/>
        </p:nvGrpSpPr>
        <p:grpSpPr>
          <a:xfrm>
            <a:off x="711893" y="1791321"/>
            <a:ext cx="272087" cy="240212"/>
            <a:chOff x="3974958" y="1594189"/>
            <a:chExt cx="380381" cy="335819"/>
          </a:xfrm>
        </p:grpSpPr>
        <p:sp>
          <p:nvSpPr>
            <p:cNvPr id="448" name="Google Shape;448;p33"/>
            <p:cNvSpPr/>
            <p:nvPr/>
          </p:nvSpPr>
          <p:spPr>
            <a:xfrm>
              <a:off x="3974958" y="1594189"/>
              <a:ext cx="380381" cy="335819"/>
            </a:xfrm>
            <a:custGeom>
              <a:rect b="b" l="l" r="r" t="t"/>
              <a:pathLst>
                <a:path extrusionOk="0" h="8900" w="10081">
                  <a:moveTo>
                    <a:pt x="9489" y="592"/>
                  </a:moveTo>
                  <a:lnTo>
                    <a:pt x="9489" y="5946"/>
                  </a:lnTo>
                  <a:lnTo>
                    <a:pt x="591" y="5946"/>
                  </a:lnTo>
                  <a:lnTo>
                    <a:pt x="591" y="592"/>
                  </a:lnTo>
                  <a:close/>
                  <a:moveTo>
                    <a:pt x="9489" y="6537"/>
                  </a:moveTo>
                  <a:lnTo>
                    <a:pt x="9489" y="7127"/>
                  </a:lnTo>
                  <a:lnTo>
                    <a:pt x="591" y="7127"/>
                  </a:lnTo>
                  <a:lnTo>
                    <a:pt x="591" y="6537"/>
                  </a:lnTo>
                  <a:close/>
                  <a:moveTo>
                    <a:pt x="5631" y="7718"/>
                  </a:moveTo>
                  <a:lnTo>
                    <a:pt x="5631" y="8309"/>
                  </a:lnTo>
                  <a:lnTo>
                    <a:pt x="4450" y="8309"/>
                  </a:lnTo>
                  <a:lnTo>
                    <a:pt x="4450" y="7718"/>
                  </a:lnTo>
                  <a:close/>
                  <a:moveTo>
                    <a:pt x="0" y="1"/>
                  </a:moveTo>
                  <a:lnTo>
                    <a:pt x="0" y="7718"/>
                  </a:lnTo>
                  <a:lnTo>
                    <a:pt x="3859" y="7718"/>
                  </a:lnTo>
                  <a:lnTo>
                    <a:pt x="3859" y="8309"/>
                  </a:lnTo>
                  <a:lnTo>
                    <a:pt x="1182" y="8309"/>
                  </a:lnTo>
                  <a:lnTo>
                    <a:pt x="1182" y="8899"/>
                  </a:lnTo>
                  <a:lnTo>
                    <a:pt x="8899" y="8899"/>
                  </a:lnTo>
                  <a:lnTo>
                    <a:pt x="8899" y="8309"/>
                  </a:lnTo>
                  <a:lnTo>
                    <a:pt x="6221" y="8309"/>
                  </a:lnTo>
                  <a:lnTo>
                    <a:pt x="6221" y="7718"/>
                  </a:lnTo>
                  <a:lnTo>
                    <a:pt x="10080" y="7718"/>
                  </a:lnTo>
                  <a:lnTo>
                    <a:pt x="10080"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3"/>
            <p:cNvSpPr/>
            <p:nvPr/>
          </p:nvSpPr>
          <p:spPr>
            <a:xfrm>
              <a:off x="4119776" y="1683313"/>
              <a:ext cx="22338" cy="22338"/>
            </a:xfrm>
            <a:custGeom>
              <a:rect b="b" l="l" r="r" t="t"/>
              <a:pathLst>
                <a:path extrusionOk="0" h="592" w="592">
                  <a:moveTo>
                    <a:pt x="1" y="1"/>
                  </a:moveTo>
                  <a:lnTo>
                    <a:pt x="1" y="591"/>
                  </a:lnTo>
                  <a:lnTo>
                    <a:pt x="591" y="591"/>
                  </a:lnTo>
                  <a:lnTo>
                    <a:pt x="591"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33"/>
            <p:cNvSpPr/>
            <p:nvPr/>
          </p:nvSpPr>
          <p:spPr>
            <a:xfrm>
              <a:off x="4188109" y="1683313"/>
              <a:ext cx="22338" cy="22338"/>
            </a:xfrm>
            <a:custGeom>
              <a:rect b="b" l="l" r="r" t="t"/>
              <a:pathLst>
                <a:path extrusionOk="0" h="592" w="592">
                  <a:moveTo>
                    <a:pt x="1" y="1"/>
                  </a:moveTo>
                  <a:lnTo>
                    <a:pt x="1" y="591"/>
                  </a:lnTo>
                  <a:lnTo>
                    <a:pt x="592" y="591"/>
                  </a:lnTo>
                  <a:lnTo>
                    <a:pt x="592" y="1"/>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33"/>
            <p:cNvSpPr/>
            <p:nvPr/>
          </p:nvSpPr>
          <p:spPr>
            <a:xfrm>
              <a:off x="4119776" y="1727913"/>
              <a:ext cx="90671" cy="22300"/>
            </a:xfrm>
            <a:custGeom>
              <a:rect b="b" l="l" r="r" t="t"/>
              <a:pathLst>
                <a:path extrusionOk="0" h="591" w="2403">
                  <a:moveTo>
                    <a:pt x="1" y="0"/>
                  </a:moveTo>
                  <a:lnTo>
                    <a:pt x="1" y="591"/>
                  </a:lnTo>
                  <a:lnTo>
                    <a:pt x="2403" y="591"/>
                  </a:lnTo>
                  <a:lnTo>
                    <a:pt x="2403"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33"/>
            <p:cNvSpPr/>
            <p:nvPr/>
          </p:nvSpPr>
          <p:spPr>
            <a:xfrm>
              <a:off x="4030689" y="1638751"/>
              <a:ext cx="268920" cy="157533"/>
            </a:xfrm>
            <a:custGeom>
              <a:rect b="b" l="l" r="r" t="t"/>
              <a:pathLst>
                <a:path extrusionOk="0" h="4175" w="7127">
                  <a:moveTo>
                    <a:pt x="5354" y="591"/>
                  </a:moveTo>
                  <a:lnTo>
                    <a:pt x="5354" y="3583"/>
                  </a:lnTo>
                  <a:lnTo>
                    <a:pt x="1771" y="3583"/>
                  </a:lnTo>
                  <a:lnTo>
                    <a:pt x="1771" y="591"/>
                  </a:lnTo>
                  <a:close/>
                  <a:moveTo>
                    <a:pt x="1180" y="0"/>
                  </a:moveTo>
                  <a:lnTo>
                    <a:pt x="1180" y="1792"/>
                  </a:lnTo>
                  <a:lnTo>
                    <a:pt x="591" y="1792"/>
                  </a:lnTo>
                  <a:lnTo>
                    <a:pt x="591" y="1202"/>
                  </a:lnTo>
                  <a:lnTo>
                    <a:pt x="0" y="1202"/>
                  </a:lnTo>
                  <a:lnTo>
                    <a:pt x="0" y="2974"/>
                  </a:lnTo>
                  <a:lnTo>
                    <a:pt x="591" y="2974"/>
                  </a:lnTo>
                  <a:lnTo>
                    <a:pt x="591" y="2383"/>
                  </a:lnTo>
                  <a:lnTo>
                    <a:pt x="1180" y="2383"/>
                  </a:lnTo>
                  <a:lnTo>
                    <a:pt x="1180" y="4174"/>
                  </a:lnTo>
                  <a:lnTo>
                    <a:pt x="5945" y="4174"/>
                  </a:lnTo>
                  <a:lnTo>
                    <a:pt x="5945" y="2383"/>
                  </a:lnTo>
                  <a:lnTo>
                    <a:pt x="6536" y="2383"/>
                  </a:lnTo>
                  <a:lnTo>
                    <a:pt x="6536" y="2974"/>
                  </a:lnTo>
                  <a:lnTo>
                    <a:pt x="7126" y="2974"/>
                  </a:lnTo>
                  <a:lnTo>
                    <a:pt x="7126" y="1202"/>
                  </a:lnTo>
                  <a:lnTo>
                    <a:pt x="6536" y="1202"/>
                  </a:lnTo>
                  <a:lnTo>
                    <a:pt x="6536" y="1792"/>
                  </a:lnTo>
                  <a:lnTo>
                    <a:pt x="5945" y="1792"/>
                  </a:lnTo>
                  <a:lnTo>
                    <a:pt x="5945"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53" name="Google Shape;453;p33"/>
          <p:cNvCxnSpPr/>
          <p:nvPr/>
        </p:nvCxnSpPr>
        <p:spPr>
          <a:xfrm>
            <a:off x="1143276" y="1926222"/>
            <a:ext cx="356890" cy="2586"/>
          </a:xfrm>
          <a:prstGeom prst="straightConnector1">
            <a:avLst/>
          </a:prstGeom>
          <a:noFill/>
          <a:ln cap="flat" cmpd="sng" w="19050">
            <a:solidFill>
              <a:schemeClr val="accent5"/>
            </a:solidFill>
            <a:prstDash val="solid"/>
            <a:round/>
            <a:headEnd len="sm" w="sm" type="none"/>
            <a:tailEnd len="med" w="med" type="oval"/>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34"/>
          <p:cNvSpPr txBox="1"/>
          <p:nvPr>
            <p:ph type="title"/>
          </p:nvPr>
        </p:nvSpPr>
        <p:spPr>
          <a:xfrm>
            <a:off x="1296225" y="1385975"/>
            <a:ext cx="6551700" cy="237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sz="9600"/>
              <a:t> </a:t>
            </a:r>
            <a:r>
              <a:rPr lang="en" sz="9600">
                <a:solidFill>
                  <a:schemeClr val="accent5"/>
                </a:solidFill>
              </a:rPr>
              <a:t>TRENDS</a:t>
            </a:r>
            <a:endParaRPr sz="9600">
              <a:solidFill>
                <a:schemeClr val="accent5"/>
              </a:solidFill>
            </a:endParaRPr>
          </a:p>
        </p:txBody>
      </p:sp>
      <p:cxnSp>
        <p:nvCxnSpPr>
          <p:cNvPr id="459" name="Google Shape;459;p34"/>
          <p:cNvCxnSpPr/>
          <p:nvPr/>
        </p:nvCxnSpPr>
        <p:spPr>
          <a:xfrm>
            <a:off x="1802100" y="1209650"/>
            <a:ext cx="5539800" cy="0"/>
          </a:xfrm>
          <a:prstGeom prst="straightConnector1">
            <a:avLst/>
          </a:prstGeom>
          <a:noFill/>
          <a:ln cap="flat" cmpd="sng" w="19050">
            <a:solidFill>
              <a:schemeClr val="accent5"/>
            </a:solidFill>
            <a:prstDash val="solid"/>
            <a:round/>
            <a:headEnd len="med" w="med" type="oval"/>
            <a:tailEnd len="med" w="med" type="oval"/>
          </a:ln>
        </p:spPr>
      </p:cxnSp>
      <p:cxnSp>
        <p:nvCxnSpPr>
          <p:cNvPr id="460" name="Google Shape;460;p34"/>
          <p:cNvCxnSpPr/>
          <p:nvPr/>
        </p:nvCxnSpPr>
        <p:spPr>
          <a:xfrm>
            <a:off x="1802100" y="3933800"/>
            <a:ext cx="5539800" cy="0"/>
          </a:xfrm>
          <a:prstGeom prst="straightConnector1">
            <a:avLst/>
          </a:prstGeom>
          <a:noFill/>
          <a:ln cap="flat" cmpd="sng" w="19050">
            <a:solidFill>
              <a:schemeClr val="accent5"/>
            </a:solidFill>
            <a:prstDash val="solid"/>
            <a:round/>
            <a:headEnd len="med" w="med" type="oval"/>
            <a:tailEnd len="med" w="med" type="oval"/>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35"/>
          <p:cNvSpPr txBox="1"/>
          <p:nvPr>
            <p:ph type="title"/>
          </p:nvPr>
        </p:nvSpPr>
        <p:spPr>
          <a:xfrm rot="-742">
            <a:off x="500100" y="252287"/>
            <a:ext cx="4171800" cy="604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800"/>
              <a:buNone/>
            </a:pPr>
            <a:r>
              <a:rPr lang="en"/>
              <a:t>—Trends</a:t>
            </a:r>
            <a:endParaRPr/>
          </a:p>
        </p:txBody>
      </p:sp>
      <p:sp>
        <p:nvSpPr>
          <p:cNvPr id="466" name="Google Shape;466;p35"/>
          <p:cNvSpPr txBox="1"/>
          <p:nvPr>
            <p:ph idx="1" type="subTitle"/>
          </p:nvPr>
        </p:nvSpPr>
        <p:spPr>
          <a:xfrm>
            <a:off x="428596" y="857238"/>
            <a:ext cx="3929024" cy="3500462"/>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sz="2000"/>
              <a:t>In highly industrialized countries , process automation serves to enhance product quality , master the whole range of products improve process safety and plant availability , efficiently utilize resources and lower emission</a:t>
            </a:r>
            <a:endParaRPr sz="2000"/>
          </a:p>
        </p:txBody>
      </p:sp>
      <p:pic>
        <p:nvPicPr>
          <p:cNvPr descr="img1.png" id="467" name="Google Shape;467;p35"/>
          <p:cNvPicPr preferRelativeResize="0"/>
          <p:nvPr/>
        </p:nvPicPr>
        <p:blipFill rotWithShape="1">
          <a:blip r:embed="rId3">
            <a:alphaModFix/>
          </a:blip>
          <a:srcRect b="0" l="0" r="0" t="0"/>
          <a:stretch/>
        </p:blipFill>
        <p:spPr>
          <a:xfrm>
            <a:off x="4429124" y="1071552"/>
            <a:ext cx="4525186" cy="300039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36"/>
          <p:cNvSpPr txBox="1"/>
          <p:nvPr>
            <p:ph type="title"/>
          </p:nvPr>
        </p:nvSpPr>
        <p:spPr>
          <a:xfrm rot="350">
            <a:off x="1607381" y="1846167"/>
            <a:ext cx="5893500" cy="151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9600"/>
              <a:buNone/>
            </a:pPr>
            <a:r>
              <a:rPr lang="en" sz="13800"/>
              <a:t>Q </a:t>
            </a:r>
            <a:r>
              <a:rPr lang="en" sz="13800">
                <a:solidFill>
                  <a:schemeClr val="accent5"/>
                </a:solidFill>
              </a:rPr>
              <a:t>&amp; </a:t>
            </a:r>
            <a:r>
              <a:rPr lang="en" sz="13800"/>
              <a:t>A</a:t>
            </a:r>
            <a:endParaRPr sz="13800">
              <a:solidFill>
                <a:schemeClr val="accent5"/>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7"/>
          <p:cNvSpPr txBox="1"/>
          <p:nvPr/>
        </p:nvSpPr>
        <p:spPr>
          <a:xfrm>
            <a:off x="2361350" y="1920175"/>
            <a:ext cx="4421400" cy="1028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Montserrat ExtraBold"/>
              <a:buNone/>
            </a:pPr>
            <a:r>
              <a:rPr b="0" i="0" lang="en" sz="5400" u="none" cap="none" strike="noStrike">
                <a:solidFill>
                  <a:schemeClr val="lt1"/>
                </a:solidFill>
                <a:latin typeface="Montserrat ExtraBold"/>
                <a:ea typeface="Montserrat ExtraBold"/>
                <a:cs typeface="Montserrat ExtraBold"/>
                <a:sym typeface="Montserrat ExtraBold"/>
              </a:rPr>
              <a:t>THANKS!</a:t>
            </a:r>
            <a:endParaRPr b="0" i="0" sz="5400" u="none" cap="none" strike="noStrike">
              <a:solidFill>
                <a:schemeClr val="lt1"/>
              </a:solidFill>
              <a:latin typeface="Montserrat ExtraBold"/>
              <a:ea typeface="Montserrat ExtraBold"/>
              <a:cs typeface="Montserrat ExtraBold"/>
              <a:sym typeface="Montserrat ExtraBold"/>
            </a:endParaRPr>
          </a:p>
        </p:txBody>
      </p:sp>
      <p:cxnSp>
        <p:nvCxnSpPr>
          <p:cNvPr id="478" name="Google Shape;478;p37"/>
          <p:cNvCxnSpPr/>
          <p:nvPr/>
        </p:nvCxnSpPr>
        <p:spPr>
          <a:xfrm>
            <a:off x="2456900" y="2948575"/>
            <a:ext cx="4230300" cy="0"/>
          </a:xfrm>
          <a:prstGeom prst="straightConnector1">
            <a:avLst/>
          </a:prstGeom>
          <a:noFill/>
          <a:ln cap="flat" cmpd="sng" w="19050">
            <a:solidFill>
              <a:schemeClr val="accent5"/>
            </a:solidFill>
            <a:prstDash val="solid"/>
            <a:round/>
            <a:headEnd len="med" w="med" type="oval"/>
            <a:tailEnd len="med" w="med" type="oval"/>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0"/>
          <p:cNvSpPr/>
          <p:nvPr/>
        </p:nvSpPr>
        <p:spPr>
          <a:xfrm rot="5400000">
            <a:off x="2306250" y="-344125"/>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0"/>
          <p:cNvSpPr/>
          <p:nvPr/>
        </p:nvSpPr>
        <p:spPr>
          <a:xfrm rot="5400000">
            <a:off x="2306250" y="870975"/>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0"/>
          <p:cNvSpPr/>
          <p:nvPr/>
        </p:nvSpPr>
        <p:spPr>
          <a:xfrm rot="5400000">
            <a:off x="2306250" y="2078138"/>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0"/>
          <p:cNvSpPr/>
          <p:nvPr/>
        </p:nvSpPr>
        <p:spPr>
          <a:xfrm rot="5400000">
            <a:off x="6391500" y="-340975"/>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0"/>
          <p:cNvSpPr/>
          <p:nvPr/>
        </p:nvSpPr>
        <p:spPr>
          <a:xfrm rot="5400000">
            <a:off x="6389675" y="870975"/>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0"/>
          <p:cNvSpPr/>
          <p:nvPr/>
        </p:nvSpPr>
        <p:spPr>
          <a:xfrm rot="5400000">
            <a:off x="6389675" y="2063275"/>
            <a:ext cx="446400" cy="36186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0"/>
          <p:cNvSpPr txBox="1"/>
          <p:nvPr>
            <p:ph type="title"/>
          </p:nvPr>
        </p:nvSpPr>
        <p:spPr>
          <a:xfrm>
            <a:off x="737075" y="1241975"/>
            <a:ext cx="2900700" cy="450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a:t>INTRODUCTION</a:t>
            </a:r>
            <a:endParaRPr/>
          </a:p>
        </p:txBody>
      </p:sp>
      <p:sp>
        <p:nvSpPr>
          <p:cNvPr id="212" name="Google Shape;212;p20"/>
          <p:cNvSpPr txBox="1"/>
          <p:nvPr>
            <p:ph idx="1" type="subTitle"/>
          </p:nvPr>
        </p:nvSpPr>
        <p:spPr>
          <a:xfrm>
            <a:off x="720150" y="1688375"/>
            <a:ext cx="2336400" cy="52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What is Automation?</a:t>
            </a:r>
            <a:endParaRPr/>
          </a:p>
          <a:p>
            <a:pPr indent="0" lvl="0" marL="0" rtl="0" algn="l">
              <a:lnSpc>
                <a:spcPct val="100000"/>
              </a:lnSpc>
              <a:spcBef>
                <a:spcPts val="0"/>
              </a:spcBef>
              <a:spcAft>
                <a:spcPts val="0"/>
              </a:spcAft>
              <a:buSzPts val="1400"/>
              <a:buNone/>
            </a:pPr>
            <a:r>
              <a:t/>
            </a:r>
            <a:endParaRPr/>
          </a:p>
        </p:txBody>
      </p:sp>
      <p:sp>
        <p:nvSpPr>
          <p:cNvPr id="213" name="Google Shape;213;p20"/>
          <p:cNvSpPr txBox="1"/>
          <p:nvPr>
            <p:ph idx="2" type="title"/>
          </p:nvPr>
        </p:nvSpPr>
        <p:spPr>
          <a:xfrm rot="1446">
            <a:off x="4746002" y="1271685"/>
            <a:ext cx="713100" cy="3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214" name="Google Shape;214;p20"/>
          <p:cNvSpPr txBox="1"/>
          <p:nvPr>
            <p:ph idx="3" type="title"/>
          </p:nvPr>
        </p:nvSpPr>
        <p:spPr>
          <a:xfrm>
            <a:off x="3683077" y="2482099"/>
            <a:ext cx="713100" cy="3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215" name="Google Shape;215;p20"/>
          <p:cNvSpPr txBox="1"/>
          <p:nvPr>
            <p:ph idx="4" type="title"/>
          </p:nvPr>
        </p:nvSpPr>
        <p:spPr>
          <a:xfrm>
            <a:off x="3683077" y="3692400"/>
            <a:ext cx="713100" cy="3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05</a:t>
            </a:r>
            <a:endParaRPr/>
          </a:p>
        </p:txBody>
      </p:sp>
      <p:sp>
        <p:nvSpPr>
          <p:cNvPr id="216" name="Google Shape;216;p20"/>
          <p:cNvSpPr txBox="1"/>
          <p:nvPr>
            <p:ph idx="5" type="title"/>
          </p:nvPr>
        </p:nvSpPr>
        <p:spPr>
          <a:xfrm>
            <a:off x="720156" y="2456165"/>
            <a:ext cx="2898600" cy="44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sz="1700"/>
              <a:t>TYPE OF AUTOMATION</a:t>
            </a:r>
            <a:endParaRPr sz="1700"/>
          </a:p>
        </p:txBody>
      </p:sp>
      <p:sp>
        <p:nvSpPr>
          <p:cNvPr id="217" name="Google Shape;217;p20"/>
          <p:cNvSpPr txBox="1"/>
          <p:nvPr>
            <p:ph idx="6" type="subTitle"/>
          </p:nvPr>
        </p:nvSpPr>
        <p:spPr>
          <a:xfrm>
            <a:off x="720150" y="2903475"/>
            <a:ext cx="2806500" cy="530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Fixed,Programmable,</a:t>
            </a:r>
            <a:endParaRPr/>
          </a:p>
          <a:p>
            <a:pPr indent="0" lvl="0" marL="0" rtl="0" algn="l">
              <a:lnSpc>
                <a:spcPct val="100000"/>
              </a:lnSpc>
              <a:spcBef>
                <a:spcPts val="0"/>
              </a:spcBef>
              <a:spcAft>
                <a:spcPts val="0"/>
              </a:spcAft>
              <a:buSzPts val="1400"/>
              <a:buNone/>
            </a:pPr>
            <a:r>
              <a:rPr lang="en"/>
              <a:t>Flexible,Integrated Automation</a:t>
            </a:r>
            <a:endParaRPr/>
          </a:p>
        </p:txBody>
      </p:sp>
      <p:sp>
        <p:nvSpPr>
          <p:cNvPr id="218" name="Google Shape;218;p20"/>
          <p:cNvSpPr txBox="1"/>
          <p:nvPr>
            <p:ph idx="7" type="title"/>
          </p:nvPr>
        </p:nvSpPr>
        <p:spPr>
          <a:xfrm>
            <a:off x="720156" y="3663340"/>
            <a:ext cx="2898600" cy="44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sz="1400"/>
              <a:t>FUTURE OF AUTOMATION</a:t>
            </a:r>
            <a:endParaRPr sz="1400"/>
          </a:p>
        </p:txBody>
      </p:sp>
      <p:sp>
        <p:nvSpPr>
          <p:cNvPr id="219" name="Google Shape;219;p20"/>
          <p:cNvSpPr txBox="1"/>
          <p:nvPr>
            <p:ph idx="9" type="title"/>
          </p:nvPr>
        </p:nvSpPr>
        <p:spPr>
          <a:xfrm>
            <a:off x="5527081" y="3649365"/>
            <a:ext cx="2898600" cy="448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400"/>
              <a:buNone/>
            </a:pPr>
            <a:r>
              <a:rPr lang="en"/>
              <a:t>TRENDS</a:t>
            </a:r>
            <a:endParaRPr/>
          </a:p>
        </p:txBody>
      </p:sp>
      <p:sp>
        <p:nvSpPr>
          <p:cNvPr id="220" name="Google Shape;220;p20"/>
          <p:cNvSpPr txBox="1"/>
          <p:nvPr>
            <p:ph idx="14" type="title"/>
          </p:nvPr>
        </p:nvSpPr>
        <p:spPr>
          <a:xfrm>
            <a:off x="5465525" y="2456175"/>
            <a:ext cx="2960100" cy="448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sz="1300"/>
              <a:t>ADVANTAGE &amp; DISADVANTAGE </a:t>
            </a:r>
            <a:endParaRPr sz="1300"/>
          </a:p>
        </p:txBody>
      </p:sp>
      <p:sp>
        <p:nvSpPr>
          <p:cNvPr id="221" name="Google Shape;221;p20"/>
          <p:cNvSpPr txBox="1"/>
          <p:nvPr>
            <p:ph idx="16" type="title"/>
          </p:nvPr>
        </p:nvSpPr>
        <p:spPr>
          <a:xfrm>
            <a:off x="5527081" y="1243315"/>
            <a:ext cx="2898600" cy="448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400"/>
              <a:buNone/>
            </a:pPr>
            <a:r>
              <a:rPr lang="en"/>
              <a:t>WHERE IS USED</a:t>
            </a:r>
            <a:endParaRPr/>
          </a:p>
        </p:txBody>
      </p:sp>
      <p:sp>
        <p:nvSpPr>
          <p:cNvPr id="222" name="Google Shape;222;p20"/>
          <p:cNvSpPr txBox="1"/>
          <p:nvPr>
            <p:ph idx="17" type="subTitle"/>
          </p:nvPr>
        </p:nvSpPr>
        <p:spPr>
          <a:xfrm>
            <a:off x="6087600" y="1687013"/>
            <a:ext cx="2336400" cy="530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400"/>
              <a:buNone/>
            </a:pPr>
            <a:r>
              <a:rPr lang="en"/>
              <a:t>Home Automation</a:t>
            </a:r>
            <a:endParaRPr/>
          </a:p>
          <a:p>
            <a:pPr indent="0" lvl="0" marL="0" rtl="0" algn="r">
              <a:lnSpc>
                <a:spcPct val="100000"/>
              </a:lnSpc>
              <a:spcBef>
                <a:spcPts val="0"/>
              </a:spcBef>
              <a:spcAft>
                <a:spcPts val="0"/>
              </a:spcAft>
              <a:buSzPts val="1400"/>
              <a:buNone/>
            </a:pPr>
            <a:r>
              <a:rPr lang="en"/>
              <a:t>industrial Automation</a:t>
            </a:r>
            <a:endParaRPr/>
          </a:p>
        </p:txBody>
      </p:sp>
      <p:sp>
        <p:nvSpPr>
          <p:cNvPr id="223" name="Google Shape;223;p20"/>
          <p:cNvSpPr txBox="1"/>
          <p:nvPr>
            <p:ph idx="18" type="title"/>
          </p:nvPr>
        </p:nvSpPr>
        <p:spPr>
          <a:xfrm rot="1444">
            <a:off x="3682627" y="1270785"/>
            <a:ext cx="714000" cy="395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224" name="Google Shape;224;p20"/>
          <p:cNvSpPr txBox="1"/>
          <p:nvPr>
            <p:ph idx="19" type="title"/>
          </p:nvPr>
        </p:nvSpPr>
        <p:spPr>
          <a:xfrm rot="1446">
            <a:off x="4746002" y="2482099"/>
            <a:ext cx="713100" cy="3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225" name="Google Shape;225;p20"/>
          <p:cNvSpPr txBox="1"/>
          <p:nvPr>
            <p:ph idx="20" type="title"/>
          </p:nvPr>
        </p:nvSpPr>
        <p:spPr>
          <a:xfrm rot="1446">
            <a:off x="4746002" y="3692400"/>
            <a:ext cx="713100" cy="393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06</a:t>
            </a:r>
            <a:endParaRPr/>
          </a:p>
        </p:txBody>
      </p:sp>
      <p:sp>
        <p:nvSpPr>
          <p:cNvPr id="226" name="Google Shape;226;p20"/>
          <p:cNvSpPr txBox="1"/>
          <p:nvPr>
            <p:ph idx="21" type="title"/>
          </p:nvPr>
        </p:nvSpPr>
        <p:spPr>
          <a:xfrm>
            <a:off x="720000" y="595950"/>
            <a:ext cx="7704000" cy="328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 CONTENTS</a:t>
            </a:r>
            <a:endParaRPr/>
          </a:p>
        </p:txBody>
      </p:sp>
      <p:cxnSp>
        <p:nvCxnSpPr>
          <p:cNvPr id="227" name="Google Shape;227;p20"/>
          <p:cNvCxnSpPr/>
          <p:nvPr/>
        </p:nvCxnSpPr>
        <p:spPr>
          <a:xfrm>
            <a:off x="2689050" y="1059050"/>
            <a:ext cx="3765900" cy="0"/>
          </a:xfrm>
          <a:prstGeom prst="straightConnector1">
            <a:avLst/>
          </a:prstGeom>
          <a:noFill/>
          <a:ln cap="flat" cmpd="sng" w="19050">
            <a:solidFill>
              <a:schemeClr val="accent5"/>
            </a:solidFill>
            <a:prstDash val="solid"/>
            <a:round/>
            <a:headEnd len="med" w="med" type="oval"/>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1"/>
          <p:cNvSpPr txBox="1"/>
          <p:nvPr>
            <p:ph type="title"/>
          </p:nvPr>
        </p:nvSpPr>
        <p:spPr>
          <a:xfrm>
            <a:off x="405225" y="1393825"/>
            <a:ext cx="8294700" cy="1529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5800"/>
              <a:t>What is Automation</a:t>
            </a:r>
            <a:endParaRPr sz="5600"/>
          </a:p>
        </p:txBody>
      </p:sp>
      <p:sp>
        <p:nvSpPr>
          <p:cNvPr id="233" name="Google Shape;233;p21"/>
          <p:cNvSpPr txBox="1"/>
          <p:nvPr>
            <p:ph idx="1" type="subTitle"/>
          </p:nvPr>
        </p:nvSpPr>
        <p:spPr>
          <a:xfrm>
            <a:off x="1159800" y="3054900"/>
            <a:ext cx="6858300" cy="618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500"/>
              <a:t>Automation is magic, </a:t>
            </a:r>
            <a:r>
              <a:rPr lang="en" sz="1500"/>
              <a:t>where on the press of a button ,</a:t>
            </a:r>
            <a:endParaRPr sz="1500"/>
          </a:p>
          <a:p>
            <a:pPr indent="0" lvl="0" marL="0" rtl="0" algn="ctr">
              <a:lnSpc>
                <a:spcPct val="100000"/>
              </a:lnSpc>
              <a:spcBef>
                <a:spcPts val="0"/>
              </a:spcBef>
              <a:spcAft>
                <a:spcPts val="0"/>
              </a:spcAft>
              <a:buSzPts val="1400"/>
              <a:buNone/>
            </a:pPr>
            <a:r>
              <a:rPr lang="en" sz="1500"/>
              <a:t>Bigger and Complex task could be performed with easy/ease and simplicity</a:t>
            </a:r>
            <a:endParaRPr sz="1500"/>
          </a:p>
        </p:txBody>
      </p:sp>
      <p:cxnSp>
        <p:nvCxnSpPr>
          <p:cNvPr id="234" name="Google Shape;234;p21"/>
          <p:cNvCxnSpPr/>
          <p:nvPr/>
        </p:nvCxnSpPr>
        <p:spPr>
          <a:xfrm flipH="1" rot="10800000">
            <a:off x="1402900" y="2710063"/>
            <a:ext cx="6366000" cy="14100"/>
          </a:xfrm>
          <a:prstGeom prst="straightConnector1">
            <a:avLst/>
          </a:prstGeom>
          <a:noFill/>
          <a:ln cap="flat" cmpd="sng" w="19050">
            <a:solidFill>
              <a:schemeClr val="accent5"/>
            </a:solidFill>
            <a:prstDash val="solid"/>
            <a:round/>
            <a:headEnd len="med" w="med" type="oval"/>
            <a:tailEnd len="med" w="med" type="oval"/>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2"/>
          <p:cNvSpPr txBox="1"/>
          <p:nvPr>
            <p:ph type="title"/>
          </p:nvPr>
        </p:nvSpPr>
        <p:spPr>
          <a:xfrm>
            <a:off x="2326063" y="770700"/>
            <a:ext cx="4414800" cy="1257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AUTOMATION</a:t>
            </a:r>
            <a:endParaRPr/>
          </a:p>
        </p:txBody>
      </p:sp>
      <p:sp>
        <p:nvSpPr>
          <p:cNvPr id="240" name="Google Shape;240;p22"/>
          <p:cNvSpPr txBox="1"/>
          <p:nvPr>
            <p:ph idx="1" type="subTitle"/>
          </p:nvPr>
        </p:nvSpPr>
        <p:spPr>
          <a:xfrm>
            <a:off x="2098925" y="2952750"/>
            <a:ext cx="1425900" cy="489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2500"/>
              <a:t>AUTO</a:t>
            </a:r>
            <a:endParaRPr b="1" sz="2500"/>
          </a:p>
        </p:txBody>
      </p:sp>
      <p:cxnSp>
        <p:nvCxnSpPr>
          <p:cNvPr id="241" name="Google Shape;241;p22"/>
          <p:cNvCxnSpPr>
            <a:stCxn id="239" idx="2"/>
            <a:endCxn id="240" idx="0"/>
          </p:cNvCxnSpPr>
          <p:nvPr/>
        </p:nvCxnSpPr>
        <p:spPr>
          <a:xfrm flipH="1">
            <a:off x="2811763" y="2028600"/>
            <a:ext cx="1721700" cy="924300"/>
          </a:xfrm>
          <a:prstGeom prst="straightConnector1">
            <a:avLst/>
          </a:prstGeom>
          <a:noFill/>
          <a:ln cap="flat" cmpd="sng" w="38100">
            <a:solidFill>
              <a:schemeClr val="lt1"/>
            </a:solidFill>
            <a:prstDash val="solid"/>
            <a:round/>
            <a:headEnd len="sm" w="sm" type="none"/>
            <a:tailEnd len="med" w="med" type="triangle"/>
          </a:ln>
        </p:spPr>
      </p:cxnSp>
      <p:sp>
        <p:nvSpPr>
          <p:cNvPr id="242" name="Google Shape;242;p22"/>
          <p:cNvSpPr/>
          <p:nvPr/>
        </p:nvSpPr>
        <p:spPr>
          <a:xfrm>
            <a:off x="2133600" y="2959100"/>
            <a:ext cx="1409700" cy="4893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xygen"/>
              <a:ea typeface="Oxygen"/>
              <a:cs typeface="Oxygen"/>
              <a:sym typeface="Oxygen"/>
            </a:endParaRPr>
          </a:p>
        </p:txBody>
      </p:sp>
      <p:sp>
        <p:nvSpPr>
          <p:cNvPr id="243" name="Google Shape;243;p22"/>
          <p:cNvSpPr txBox="1"/>
          <p:nvPr>
            <p:ph idx="1" type="subTitle"/>
          </p:nvPr>
        </p:nvSpPr>
        <p:spPr>
          <a:xfrm>
            <a:off x="5070725" y="2952750"/>
            <a:ext cx="1571400" cy="489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b="1" lang="en" sz="2500"/>
              <a:t>MATION</a:t>
            </a:r>
            <a:endParaRPr b="1" sz="2500"/>
          </a:p>
        </p:txBody>
      </p:sp>
      <p:cxnSp>
        <p:nvCxnSpPr>
          <p:cNvPr id="244" name="Google Shape;244;p22"/>
          <p:cNvCxnSpPr>
            <a:stCxn id="239" idx="2"/>
            <a:endCxn id="243" idx="0"/>
          </p:cNvCxnSpPr>
          <p:nvPr/>
        </p:nvCxnSpPr>
        <p:spPr>
          <a:xfrm>
            <a:off x="4533463" y="2028600"/>
            <a:ext cx="1323000" cy="924300"/>
          </a:xfrm>
          <a:prstGeom prst="straightConnector1">
            <a:avLst/>
          </a:prstGeom>
          <a:noFill/>
          <a:ln cap="flat" cmpd="sng" w="38100">
            <a:solidFill>
              <a:schemeClr val="lt1"/>
            </a:solidFill>
            <a:prstDash val="solid"/>
            <a:round/>
            <a:headEnd len="sm" w="sm" type="none"/>
            <a:tailEnd len="med" w="med" type="triangle"/>
          </a:ln>
        </p:spPr>
      </p:cxnSp>
      <p:sp>
        <p:nvSpPr>
          <p:cNvPr id="245" name="Google Shape;245;p22"/>
          <p:cNvSpPr/>
          <p:nvPr/>
        </p:nvSpPr>
        <p:spPr>
          <a:xfrm>
            <a:off x="5169475" y="2959100"/>
            <a:ext cx="1571400" cy="4893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Oxygen"/>
              <a:ea typeface="Oxygen"/>
              <a:cs typeface="Oxygen"/>
              <a:sym typeface="Oxygen"/>
            </a:endParaRPr>
          </a:p>
        </p:txBody>
      </p:sp>
      <p:sp>
        <p:nvSpPr>
          <p:cNvPr id="246" name="Google Shape;246;p22"/>
          <p:cNvSpPr txBox="1"/>
          <p:nvPr/>
        </p:nvSpPr>
        <p:spPr>
          <a:xfrm>
            <a:off x="2146300" y="3479800"/>
            <a:ext cx="1323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Oxygen"/>
                <a:ea typeface="Oxygen"/>
                <a:cs typeface="Oxygen"/>
                <a:sym typeface="Oxygen"/>
              </a:rPr>
              <a:t>( Itself )</a:t>
            </a:r>
            <a:endParaRPr b="1" i="0" sz="1400" u="none" cap="none" strike="noStrike">
              <a:solidFill>
                <a:schemeClr val="lt1"/>
              </a:solidFill>
              <a:latin typeface="Oxygen"/>
              <a:ea typeface="Oxygen"/>
              <a:cs typeface="Oxygen"/>
              <a:sym typeface="Oxygen"/>
            </a:endParaRPr>
          </a:p>
        </p:txBody>
      </p:sp>
      <p:sp>
        <p:nvSpPr>
          <p:cNvPr id="247" name="Google Shape;247;p22"/>
          <p:cNvSpPr txBox="1"/>
          <p:nvPr/>
        </p:nvSpPr>
        <p:spPr>
          <a:xfrm>
            <a:off x="5118100" y="3479800"/>
            <a:ext cx="1721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Oxygen"/>
                <a:ea typeface="Oxygen"/>
                <a:cs typeface="Oxygen"/>
                <a:sym typeface="Oxygen"/>
              </a:rPr>
              <a:t>( move / motion )</a:t>
            </a:r>
            <a:endParaRPr b="1" i="0" sz="1400" u="none" cap="none" strike="noStrike">
              <a:solidFill>
                <a:schemeClr val="lt1"/>
              </a:solidFill>
              <a:latin typeface="Oxygen"/>
              <a:ea typeface="Oxygen"/>
              <a:cs typeface="Oxygen"/>
              <a:sym typeface="Oxyge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3"/>
          <p:cNvSpPr/>
          <p:nvPr/>
        </p:nvSpPr>
        <p:spPr>
          <a:xfrm>
            <a:off x="3171925" y="3429525"/>
            <a:ext cx="683400" cy="6834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3"/>
          <p:cNvSpPr txBox="1"/>
          <p:nvPr>
            <p:ph type="title"/>
          </p:nvPr>
        </p:nvSpPr>
        <p:spPr>
          <a:xfrm>
            <a:off x="4572000" y="787400"/>
            <a:ext cx="3201300" cy="950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3100"/>
              <a:t>Automation</a:t>
            </a:r>
            <a:endParaRPr sz="3100"/>
          </a:p>
        </p:txBody>
      </p:sp>
      <p:sp>
        <p:nvSpPr>
          <p:cNvPr id="254" name="Google Shape;254;p23"/>
          <p:cNvSpPr txBox="1"/>
          <p:nvPr>
            <p:ph idx="1" type="subTitle"/>
          </p:nvPr>
        </p:nvSpPr>
        <p:spPr>
          <a:xfrm rot="-257">
            <a:off x="4572000" y="1619038"/>
            <a:ext cx="4012500" cy="250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600"/>
              <a:t>Automation, To put it technically is the integration of </a:t>
            </a:r>
            <a:r>
              <a:rPr b="1" lang="en" sz="1600" u="sng"/>
              <a:t>SMART EMBEDDED SYSTEM </a:t>
            </a:r>
            <a:r>
              <a:rPr lang="en" sz="1600"/>
              <a:t>in our day to day lives to make life  more easy and efficient</a:t>
            </a:r>
            <a:endParaRPr sz="1600"/>
          </a:p>
          <a:p>
            <a:pPr indent="-330200" lvl="0" marL="457200" rtl="0" algn="l">
              <a:lnSpc>
                <a:spcPct val="100000"/>
              </a:lnSpc>
              <a:spcBef>
                <a:spcPts val="1600"/>
              </a:spcBef>
              <a:spcAft>
                <a:spcPts val="0"/>
              </a:spcAft>
              <a:buSzPts val="1600"/>
              <a:buChar char="●"/>
            </a:pPr>
            <a:r>
              <a:rPr b="1" lang="en" sz="1600"/>
              <a:t>Difination</a:t>
            </a:r>
            <a:endParaRPr b="1" sz="1600"/>
          </a:p>
          <a:p>
            <a:pPr indent="0" lvl="0" marL="457200" rtl="0" algn="l">
              <a:lnSpc>
                <a:spcPct val="100000"/>
              </a:lnSpc>
              <a:spcBef>
                <a:spcPts val="1600"/>
              </a:spcBef>
              <a:spcAft>
                <a:spcPts val="1600"/>
              </a:spcAft>
              <a:buSzPts val="1400"/>
              <a:buNone/>
            </a:pPr>
            <a:r>
              <a:rPr lang="en" sz="1600"/>
              <a:t>“Automation is a Deligation of human control function to technical equipments”</a:t>
            </a:r>
            <a:endParaRPr sz="1600"/>
          </a:p>
        </p:txBody>
      </p:sp>
      <p:sp>
        <p:nvSpPr>
          <p:cNvPr id="255" name="Google Shape;255;p23"/>
          <p:cNvSpPr/>
          <p:nvPr/>
        </p:nvSpPr>
        <p:spPr>
          <a:xfrm>
            <a:off x="578375" y="1006100"/>
            <a:ext cx="3579600" cy="35796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6" name="Google Shape;256;p23"/>
          <p:cNvPicPr preferRelativeResize="0"/>
          <p:nvPr/>
        </p:nvPicPr>
        <p:blipFill rotWithShape="1">
          <a:blip r:embed="rId3">
            <a:alphaModFix/>
          </a:blip>
          <a:srcRect b="0" l="12640" r="12648" t="0"/>
          <a:stretch/>
        </p:blipFill>
        <p:spPr>
          <a:xfrm>
            <a:off x="729975" y="1180975"/>
            <a:ext cx="3201300" cy="3213600"/>
          </a:xfrm>
          <a:prstGeom prst="ellipse">
            <a:avLst/>
          </a:prstGeom>
          <a:noFill/>
          <a:ln>
            <a:noFill/>
          </a:ln>
        </p:spPr>
      </p:pic>
      <p:sp>
        <p:nvSpPr>
          <p:cNvPr id="257" name="Google Shape;257;p23"/>
          <p:cNvSpPr/>
          <p:nvPr/>
        </p:nvSpPr>
        <p:spPr>
          <a:xfrm>
            <a:off x="3121825" y="3895725"/>
            <a:ext cx="217200" cy="217200"/>
          </a:xfrm>
          <a:prstGeom prst="ellipse">
            <a:avLst/>
          </a:prstGeom>
          <a:gradFill>
            <a:gsLst>
              <a:gs pos="0">
                <a:schemeClr val="accent1"/>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3"/>
          <p:cNvSpPr/>
          <p:nvPr/>
        </p:nvSpPr>
        <p:spPr>
          <a:xfrm>
            <a:off x="1207025" y="3363600"/>
            <a:ext cx="161700" cy="161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3"/>
          <p:cNvSpPr/>
          <p:nvPr/>
        </p:nvSpPr>
        <p:spPr>
          <a:xfrm>
            <a:off x="2321750" y="926000"/>
            <a:ext cx="161700" cy="161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3"/>
          <p:cNvSpPr/>
          <p:nvPr/>
        </p:nvSpPr>
        <p:spPr>
          <a:xfrm>
            <a:off x="1091475" y="1847500"/>
            <a:ext cx="161700" cy="161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3"/>
          <p:cNvSpPr/>
          <p:nvPr/>
        </p:nvSpPr>
        <p:spPr>
          <a:xfrm>
            <a:off x="3829650" y="1656825"/>
            <a:ext cx="161700" cy="161700"/>
          </a:xfrm>
          <a:prstGeom prst="ellipse">
            <a:avLst/>
          </a:prstGeom>
          <a:gradFill>
            <a:gsLst>
              <a:gs pos="0">
                <a:schemeClr val="accent5"/>
              </a:gs>
              <a:gs pos="100000">
                <a:schemeClr val="accent2"/>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4"/>
          <p:cNvSpPr txBox="1"/>
          <p:nvPr>
            <p:ph type="title"/>
          </p:nvPr>
        </p:nvSpPr>
        <p:spPr>
          <a:xfrm>
            <a:off x="720000" y="1952400"/>
            <a:ext cx="7704000" cy="123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sz="5200"/>
              <a:t>Where Automation is used</a:t>
            </a:r>
            <a:endParaRPr sz="5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5"/>
          <p:cNvSpPr/>
          <p:nvPr/>
        </p:nvSpPr>
        <p:spPr>
          <a:xfrm flipH="1">
            <a:off x="4198881" y="1726695"/>
            <a:ext cx="746100" cy="746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5"/>
          <p:cNvSpPr txBox="1"/>
          <p:nvPr>
            <p:ph type="title"/>
          </p:nvPr>
        </p:nvSpPr>
        <p:spPr>
          <a:xfrm>
            <a:off x="720000" y="584500"/>
            <a:ext cx="7704000" cy="329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Where Automation is used</a:t>
            </a:r>
            <a:endParaRPr/>
          </a:p>
        </p:txBody>
      </p:sp>
      <p:sp>
        <p:nvSpPr>
          <p:cNvPr id="273" name="Google Shape;273;p25"/>
          <p:cNvSpPr txBox="1"/>
          <p:nvPr>
            <p:ph idx="2" type="title"/>
          </p:nvPr>
        </p:nvSpPr>
        <p:spPr>
          <a:xfrm>
            <a:off x="506850" y="3044182"/>
            <a:ext cx="2762700"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Building / mall</a:t>
            </a:r>
            <a:endParaRPr/>
          </a:p>
          <a:p>
            <a:pPr indent="0" lvl="0" marL="0" rtl="0" algn="ctr">
              <a:lnSpc>
                <a:spcPct val="100000"/>
              </a:lnSpc>
              <a:spcBef>
                <a:spcPts val="0"/>
              </a:spcBef>
              <a:spcAft>
                <a:spcPts val="0"/>
              </a:spcAft>
              <a:buSzPts val="2400"/>
              <a:buNone/>
            </a:pPr>
            <a:r>
              <a:rPr lang="en"/>
              <a:t>Automation</a:t>
            </a:r>
            <a:endParaRPr/>
          </a:p>
        </p:txBody>
      </p:sp>
      <p:sp>
        <p:nvSpPr>
          <p:cNvPr id="274" name="Google Shape;274;p25"/>
          <p:cNvSpPr txBox="1"/>
          <p:nvPr>
            <p:ph idx="3" type="title"/>
          </p:nvPr>
        </p:nvSpPr>
        <p:spPr>
          <a:xfrm>
            <a:off x="3190650" y="2824205"/>
            <a:ext cx="2762700"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Home Automation</a:t>
            </a:r>
            <a:endParaRPr/>
          </a:p>
        </p:txBody>
      </p:sp>
      <p:sp>
        <p:nvSpPr>
          <p:cNvPr id="275" name="Google Shape;275;p25"/>
          <p:cNvSpPr txBox="1"/>
          <p:nvPr>
            <p:ph idx="5" type="title"/>
          </p:nvPr>
        </p:nvSpPr>
        <p:spPr>
          <a:xfrm>
            <a:off x="5874450" y="3000378"/>
            <a:ext cx="2762700"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a:t>Industrial Automation</a:t>
            </a:r>
            <a:endParaRPr/>
          </a:p>
        </p:txBody>
      </p:sp>
      <p:cxnSp>
        <p:nvCxnSpPr>
          <p:cNvPr id="276" name="Google Shape;276;p25"/>
          <p:cNvCxnSpPr/>
          <p:nvPr/>
        </p:nvCxnSpPr>
        <p:spPr>
          <a:xfrm>
            <a:off x="2689050" y="1428742"/>
            <a:ext cx="3765900" cy="0"/>
          </a:xfrm>
          <a:prstGeom prst="straightConnector1">
            <a:avLst/>
          </a:prstGeom>
          <a:noFill/>
          <a:ln cap="flat" cmpd="sng" w="19050">
            <a:solidFill>
              <a:schemeClr val="accent5"/>
            </a:solidFill>
            <a:prstDash val="solid"/>
            <a:round/>
            <a:headEnd len="med" w="med" type="oval"/>
            <a:tailEnd len="med" w="med" type="oval"/>
          </a:ln>
        </p:spPr>
      </p:cxnSp>
      <p:sp>
        <p:nvSpPr>
          <p:cNvPr id="277" name="Google Shape;277;p25"/>
          <p:cNvSpPr/>
          <p:nvPr/>
        </p:nvSpPr>
        <p:spPr>
          <a:xfrm flipH="1">
            <a:off x="1515156" y="1726695"/>
            <a:ext cx="746100" cy="746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5"/>
          <p:cNvSpPr/>
          <p:nvPr/>
        </p:nvSpPr>
        <p:spPr>
          <a:xfrm flipH="1">
            <a:off x="6882756" y="1726695"/>
            <a:ext cx="746100" cy="746100"/>
          </a:xfrm>
          <a:prstGeom prst="ellipse">
            <a:avLst/>
          </a:prstGeom>
          <a:gradFill>
            <a:gsLst>
              <a:gs pos="0">
                <a:schemeClr val="accent5"/>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5"/>
          <p:cNvSpPr/>
          <p:nvPr/>
        </p:nvSpPr>
        <p:spPr>
          <a:xfrm>
            <a:off x="2789801" y="1909496"/>
            <a:ext cx="63028" cy="168664"/>
          </a:xfrm>
          <a:custGeom>
            <a:rect b="b" l="l" r="r" t="t"/>
            <a:pathLst>
              <a:path extrusionOk="0" h="4470" w="4490">
                <a:moveTo>
                  <a:pt x="2244" y="1181"/>
                </a:moveTo>
                <a:cubicBezTo>
                  <a:pt x="2826" y="1181"/>
                  <a:pt x="3298" y="1654"/>
                  <a:pt x="3298" y="2234"/>
                </a:cubicBezTo>
                <a:cubicBezTo>
                  <a:pt x="3298" y="2815"/>
                  <a:pt x="2826" y="3288"/>
                  <a:pt x="2244" y="3288"/>
                </a:cubicBezTo>
                <a:cubicBezTo>
                  <a:pt x="1664" y="3288"/>
                  <a:pt x="1192" y="2815"/>
                  <a:pt x="1192" y="2234"/>
                </a:cubicBezTo>
                <a:cubicBezTo>
                  <a:pt x="1192" y="1654"/>
                  <a:pt x="1664" y="1181"/>
                  <a:pt x="2244" y="1181"/>
                </a:cubicBezTo>
                <a:close/>
                <a:moveTo>
                  <a:pt x="1949" y="0"/>
                </a:moveTo>
                <a:lnTo>
                  <a:pt x="1949" y="628"/>
                </a:lnTo>
                <a:cubicBezTo>
                  <a:pt x="1715" y="670"/>
                  <a:pt x="1497" y="763"/>
                  <a:pt x="1308" y="893"/>
                </a:cubicBezTo>
                <a:lnTo>
                  <a:pt x="868" y="456"/>
                </a:lnTo>
                <a:lnTo>
                  <a:pt x="448" y="873"/>
                </a:lnTo>
                <a:lnTo>
                  <a:pt x="888" y="1310"/>
                </a:lnTo>
                <a:cubicBezTo>
                  <a:pt x="756" y="1499"/>
                  <a:pt x="664" y="1715"/>
                  <a:pt x="621" y="1949"/>
                </a:cubicBezTo>
                <a:lnTo>
                  <a:pt x="1" y="1949"/>
                </a:lnTo>
                <a:lnTo>
                  <a:pt x="1" y="2540"/>
                </a:lnTo>
                <a:lnTo>
                  <a:pt x="621" y="2540"/>
                </a:lnTo>
                <a:cubicBezTo>
                  <a:pt x="664" y="2773"/>
                  <a:pt x="756" y="2990"/>
                  <a:pt x="888" y="3178"/>
                </a:cubicBezTo>
                <a:lnTo>
                  <a:pt x="448" y="3616"/>
                </a:lnTo>
                <a:lnTo>
                  <a:pt x="868" y="4034"/>
                </a:lnTo>
                <a:lnTo>
                  <a:pt x="1308" y="3596"/>
                </a:lnTo>
                <a:cubicBezTo>
                  <a:pt x="1497" y="3727"/>
                  <a:pt x="1715" y="3818"/>
                  <a:pt x="1949" y="3862"/>
                </a:cubicBezTo>
                <a:lnTo>
                  <a:pt x="1949" y="4469"/>
                </a:lnTo>
                <a:lnTo>
                  <a:pt x="2540" y="4469"/>
                </a:lnTo>
                <a:lnTo>
                  <a:pt x="2540" y="3862"/>
                </a:lnTo>
                <a:cubicBezTo>
                  <a:pt x="2775" y="3818"/>
                  <a:pt x="2992" y="3727"/>
                  <a:pt x="3182" y="3596"/>
                </a:cubicBezTo>
                <a:lnTo>
                  <a:pt x="3621" y="4034"/>
                </a:lnTo>
                <a:lnTo>
                  <a:pt x="4041" y="3616"/>
                </a:lnTo>
                <a:lnTo>
                  <a:pt x="3602" y="3178"/>
                </a:lnTo>
                <a:cubicBezTo>
                  <a:pt x="3733" y="2990"/>
                  <a:pt x="3826" y="2773"/>
                  <a:pt x="3868" y="2540"/>
                </a:cubicBezTo>
                <a:lnTo>
                  <a:pt x="4489" y="2540"/>
                </a:lnTo>
                <a:lnTo>
                  <a:pt x="4489" y="1949"/>
                </a:lnTo>
                <a:lnTo>
                  <a:pt x="3862" y="1949"/>
                </a:lnTo>
                <a:cubicBezTo>
                  <a:pt x="3819" y="1714"/>
                  <a:pt x="3727" y="1497"/>
                  <a:pt x="3597" y="1307"/>
                </a:cubicBezTo>
                <a:lnTo>
                  <a:pt x="4033" y="868"/>
                </a:lnTo>
                <a:lnTo>
                  <a:pt x="3616" y="448"/>
                </a:lnTo>
                <a:lnTo>
                  <a:pt x="3179" y="887"/>
                </a:lnTo>
                <a:cubicBezTo>
                  <a:pt x="2990" y="756"/>
                  <a:pt x="2774" y="664"/>
                  <a:pt x="2540" y="621"/>
                </a:cubicBezTo>
                <a:lnTo>
                  <a:pt x="2540" y="0"/>
                </a:lnTo>
                <a:close/>
              </a:path>
            </a:pathLst>
          </a:custGeom>
          <a:gradFill>
            <a:gsLst>
              <a:gs pos="0">
                <a:schemeClr val="accent2"/>
              </a:gs>
              <a:gs pos="100000">
                <a:schemeClr val="accent4"/>
              </a:gs>
            </a:gsLst>
            <a:lin ang="2698631"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0" name="Google Shape;280;p25"/>
          <p:cNvCxnSpPr>
            <a:stCxn id="277" idx="4"/>
          </p:cNvCxnSpPr>
          <p:nvPr/>
        </p:nvCxnSpPr>
        <p:spPr>
          <a:xfrm>
            <a:off x="1888206" y="2472795"/>
            <a:ext cx="0" cy="427500"/>
          </a:xfrm>
          <a:prstGeom prst="straightConnector1">
            <a:avLst/>
          </a:prstGeom>
          <a:noFill/>
          <a:ln cap="flat" cmpd="sng" w="19050">
            <a:solidFill>
              <a:schemeClr val="accent5"/>
            </a:solidFill>
            <a:prstDash val="solid"/>
            <a:round/>
            <a:headEnd len="sm" w="sm" type="none"/>
            <a:tailEnd len="med" w="med" type="oval"/>
          </a:ln>
        </p:spPr>
      </p:cxnSp>
      <p:cxnSp>
        <p:nvCxnSpPr>
          <p:cNvPr id="281" name="Google Shape;281;p25"/>
          <p:cNvCxnSpPr>
            <a:stCxn id="271" idx="4"/>
            <a:endCxn id="274" idx="0"/>
          </p:cNvCxnSpPr>
          <p:nvPr/>
        </p:nvCxnSpPr>
        <p:spPr>
          <a:xfrm>
            <a:off x="4571931" y="2472795"/>
            <a:ext cx="0" cy="351300"/>
          </a:xfrm>
          <a:prstGeom prst="straightConnector1">
            <a:avLst/>
          </a:prstGeom>
          <a:noFill/>
          <a:ln cap="flat" cmpd="sng" w="19050">
            <a:solidFill>
              <a:schemeClr val="accent5"/>
            </a:solidFill>
            <a:prstDash val="solid"/>
            <a:round/>
            <a:headEnd len="sm" w="sm" type="none"/>
            <a:tailEnd len="med" w="med" type="oval"/>
          </a:ln>
        </p:spPr>
      </p:cxnSp>
      <p:cxnSp>
        <p:nvCxnSpPr>
          <p:cNvPr id="282" name="Google Shape;282;p25"/>
          <p:cNvCxnSpPr>
            <a:stCxn id="278" idx="4"/>
          </p:cNvCxnSpPr>
          <p:nvPr/>
        </p:nvCxnSpPr>
        <p:spPr>
          <a:xfrm>
            <a:off x="7255806" y="2472795"/>
            <a:ext cx="0" cy="427500"/>
          </a:xfrm>
          <a:prstGeom prst="straightConnector1">
            <a:avLst/>
          </a:prstGeom>
          <a:noFill/>
          <a:ln cap="flat" cmpd="sng" w="19050">
            <a:solidFill>
              <a:schemeClr val="accent5"/>
            </a:solidFill>
            <a:prstDash val="solid"/>
            <a:round/>
            <a:headEnd len="sm" w="sm" type="none"/>
            <a:tailEnd len="med" w="med" type="oval"/>
          </a:ln>
        </p:spPr>
      </p:cxnSp>
      <p:grpSp>
        <p:nvGrpSpPr>
          <p:cNvPr id="283" name="Google Shape;283;p25"/>
          <p:cNvGrpSpPr/>
          <p:nvPr/>
        </p:nvGrpSpPr>
        <p:grpSpPr>
          <a:xfrm>
            <a:off x="1676875" y="1879167"/>
            <a:ext cx="423367" cy="427492"/>
            <a:chOff x="-59100700" y="1911950"/>
            <a:chExt cx="315875" cy="319000"/>
          </a:xfrm>
        </p:grpSpPr>
        <p:sp>
          <p:nvSpPr>
            <p:cNvPr id="284" name="Google Shape;284;p25"/>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5" name="Google Shape;285;p25"/>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6" name="Google Shape;286;p25"/>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7" name="Google Shape;287;p25"/>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8" name="Google Shape;288;p25"/>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9" name="Google Shape;289;p25"/>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0" name="Google Shape;290;p25"/>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1" name="Google Shape;291;p25"/>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2" name="Google Shape;292;p25"/>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93" name="Google Shape;293;p25"/>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294" name="Google Shape;294;p25"/>
          <p:cNvGrpSpPr/>
          <p:nvPr/>
        </p:nvGrpSpPr>
        <p:grpSpPr>
          <a:xfrm>
            <a:off x="7002029" y="1805272"/>
            <a:ext cx="530242" cy="531073"/>
            <a:chOff x="-59502375" y="1904375"/>
            <a:chExt cx="319000" cy="319500"/>
          </a:xfrm>
        </p:grpSpPr>
        <p:sp>
          <p:nvSpPr>
            <p:cNvPr id="295" name="Google Shape;295;p25"/>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96" name="Google Shape;296;p25"/>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297" name="Google Shape;297;p25"/>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grpSp>
      <p:grpSp>
        <p:nvGrpSpPr>
          <p:cNvPr id="298" name="Google Shape;298;p25"/>
          <p:cNvGrpSpPr/>
          <p:nvPr/>
        </p:nvGrpSpPr>
        <p:grpSpPr>
          <a:xfrm>
            <a:off x="4323507" y="1795717"/>
            <a:ext cx="530242" cy="527697"/>
            <a:chOff x="-41695775" y="2683025"/>
            <a:chExt cx="319000" cy="317450"/>
          </a:xfrm>
        </p:grpSpPr>
        <p:sp>
          <p:nvSpPr>
            <p:cNvPr id="299" name="Google Shape;299;p2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2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6"/>
          <p:cNvSpPr txBox="1"/>
          <p:nvPr>
            <p:ph type="title"/>
          </p:nvPr>
        </p:nvSpPr>
        <p:spPr>
          <a:xfrm>
            <a:off x="5585800" y="656675"/>
            <a:ext cx="3579600" cy="52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Building / mall Automation</a:t>
            </a:r>
            <a:endParaRPr/>
          </a:p>
        </p:txBody>
      </p:sp>
      <p:sp>
        <p:nvSpPr>
          <p:cNvPr id="307" name="Google Shape;307;p26"/>
          <p:cNvSpPr txBox="1"/>
          <p:nvPr>
            <p:ph idx="1" type="subTitle"/>
          </p:nvPr>
        </p:nvSpPr>
        <p:spPr>
          <a:xfrm rot="-301">
            <a:off x="5511800" y="1384287"/>
            <a:ext cx="3424800" cy="314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Building automation is the use of automation and control systems to monitor and control buildingwide systems, such as HVAC, lighting, alarms, and security access and cameras. Converging these systems into a single IT-managed network infrastructure creates a smart building.</a:t>
            </a:r>
            <a:endParaRPr/>
          </a:p>
          <a:p>
            <a:pPr indent="0" lvl="0" marL="0" rtl="0" algn="l">
              <a:lnSpc>
                <a:spcPct val="100000"/>
              </a:lnSpc>
              <a:spcBef>
                <a:spcPts val="0"/>
              </a:spcBef>
              <a:spcAft>
                <a:spcPts val="0"/>
              </a:spcAft>
              <a:buSzPts val="1400"/>
              <a:buNone/>
            </a:pPr>
            <a:r>
              <a:t/>
            </a:r>
            <a:endParaRPr sz="1200">
              <a:solidFill>
                <a:srgbClr val="4D5156"/>
              </a:solidFill>
              <a:highlight>
                <a:srgbClr val="FFFFFF"/>
              </a:highlight>
              <a:latin typeface="Arial"/>
              <a:ea typeface="Arial"/>
              <a:cs typeface="Arial"/>
              <a:sym typeface="Arial"/>
            </a:endParaRPr>
          </a:p>
          <a:p>
            <a:pPr indent="0" lvl="0" marL="0" rtl="0" algn="l">
              <a:lnSpc>
                <a:spcPct val="100000"/>
              </a:lnSpc>
              <a:spcBef>
                <a:spcPts val="0"/>
              </a:spcBef>
              <a:spcAft>
                <a:spcPts val="0"/>
              </a:spcAft>
              <a:buSzPts val="1400"/>
              <a:buNone/>
            </a:pPr>
            <a:r>
              <a:t/>
            </a:r>
            <a:endParaRPr sz="1500"/>
          </a:p>
        </p:txBody>
      </p:sp>
      <p:grpSp>
        <p:nvGrpSpPr>
          <p:cNvPr id="308" name="Google Shape;308;p26"/>
          <p:cNvGrpSpPr/>
          <p:nvPr/>
        </p:nvGrpSpPr>
        <p:grpSpPr>
          <a:xfrm>
            <a:off x="110956" y="495347"/>
            <a:ext cx="5346137" cy="3415880"/>
            <a:chOff x="3134000" y="1972250"/>
            <a:chExt cx="3747993" cy="2394924"/>
          </a:xfrm>
        </p:grpSpPr>
        <p:sp>
          <p:nvSpPr>
            <p:cNvPr id="309" name="Google Shape;309;p26"/>
            <p:cNvSpPr/>
            <p:nvPr/>
          </p:nvSpPr>
          <p:spPr>
            <a:xfrm>
              <a:off x="3377364" y="1972250"/>
              <a:ext cx="3253499" cy="2174839"/>
            </a:xfrm>
            <a:custGeom>
              <a:rect b="b" l="l" r="r" t="t"/>
              <a:pathLst>
                <a:path extrusionOk="0" fill="none" h="54497" w="81526">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6"/>
            <p:cNvSpPr/>
            <p:nvPr/>
          </p:nvSpPr>
          <p:spPr>
            <a:xfrm>
              <a:off x="3134000" y="4236676"/>
              <a:ext cx="3747993" cy="130498"/>
            </a:xfrm>
            <a:custGeom>
              <a:rect b="b" l="l" r="r" t="t"/>
              <a:pathLst>
                <a:path extrusionOk="0" fill="none" h="3270" w="93917">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11" name="Google Shape;311;p26"/>
          <p:cNvCxnSpPr/>
          <p:nvPr/>
        </p:nvCxnSpPr>
        <p:spPr>
          <a:xfrm flipH="1">
            <a:off x="5143600" y="842675"/>
            <a:ext cx="442200" cy="8100"/>
          </a:xfrm>
          <a:prstGeom prst="straightConnector1">
            <a:avLst/>
          </a:prstGeom>
          <a:noFill/>
          <a:ln cap="flat" cmpd="sng" w="19050">
            <a:solidFill>
              <a:schemeClr val="accent5"/>
            </a:solidFill>
            <a:prstDash val="solid"/>
            <a:round/>
            <a:headEnd len="med" w="med" type="oval"/>
            <a:tailEnd len="sm" w="sm" type="none"/>
          </a:ln>
        </p:spPr>
      </p:cxnSp>
      <p:pic>
        <p:nvPicPr>
          <p:cNvPr id="312" name="Google Shape;312;p26"/>
          <p:cNvPicPr preferRelativeResize="0"/>
          <p:nvPr/>
        </p:nvPicPr>
        <p:blipFill rotWithShape="1">
          <a:blip r:embed="rId3">
            <a:alphaModFix/>
          </a:blip>
          <a:srcRect b="0" l="0" r="0" t="0"/>
          <a:stretch/>
        </p:blipFill>
        <p:spPr>
          <a:xfrm>
            <a:off x="640175" y="656675"/>
            <a:ext cx="4287700" cy="2806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7"/>
          <p:cNvSpPr txBox="1"/>
          <p:nvPr>
            <p:ph type="title"/>
          </p:nvPr>
        </p:nvSpPr>
        <p:spPr>
          <a:xfrm>
            <a:off x="5585800" y="656675"/>
            <a:ext cx="3579600" cy="52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Home Automation</a:t>
            </a:r>
            <a:endParaRPr/>
          </a:p>
        </p:txBody>
      </p:sp>
      <p:sp>
        <p:nvSpPr>
          <p:cNvPr id="318" name="Google Shape;318;p27"/>
          <p:cNvSpPr txBox="1"/>
          <p:nvPr>
            <p:ph idx="1" type="subTitle"/>
          </p:nvPr>
        </p:nvSpPr>
        <p:spPr>
          <a:xfrm rot="-301">
            <a:off x="5511800" y="1384287"/>
            <a:ext cx="3424800" cy="314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500"/>
              <a:t>Home Automation is the smart management of all aspect related to security well being and comfort of a home or building.</a:t>
            </a:r>
            <a:endParaRPr sz="1500"/>
          </a:p>
          <a:p>
            <a:pPr indent="0" lvl="0" marL="0" rtl="0" algn="l">
              <a:lnSpc>
                <a:spcPct val="100000"/>
              </a:lnSpc>
              <a:spcBef>
                <a:spcPts val="0"/>
              </a:spcBef>
              <a:spcAft>
                <a:spcPts val="0"/>
              </a:spcAft>
              <a:buSzPts val="1400"/>
              <a:buNone/>
            </a:pPr>
            <a:r>
              <a:t/>
            </a:r>
            <a:endParaRPr sz="1500"/>
          </a:p>
          <a:p>
            <a:pPr indent="0" lvl="0" marL="0" rtl="0" algn="l">
              <a:lnSpc>
                <a:spcPct val="100000"/>
              </a:lnSpc>
              <a:spcBef>
                <a:spcPts val="0"/>
              </a:spcBef>
              <a:spcAft>
                <a:spcPts val="0"/>
              </a:spcAft>
              <a:buSzPts val="1400"/>
              <a:buNone/>
            </a:pPr>
            <a:r>
              <a:rPr lang="en" sz="1500"/>
              <a:t>Through a set of technologies, different system are automated ,controlled,administered, and optimized </a:t>
            </a:r>
            <a:endParaRPr sz="1500"/>
          </a:p>
          <a:p>
            <a:pPr indent="0" lvl="0" marL="0" rtl="0" algn="l">
              <a:lnSpc>
                <a:spcPct val="100000"/>
              </a:lnSpc>
              <a:spcBef>
                <a:spcPts val="0"/>
              </a:spcBef>
              <a:spcAft>
                <a:spcPts val="0"/>
              </a:spcAft>
              <a:buSzPts val="1400"/>
              <a:buNone/>
            </a:pPr>
            <a:r>
              <a:t/>
            </a:r>
            <a:endParaRPr sz="1500"/>
          </a:p>
          <a:p>
            <a:pPr indent="-323850" lvl="0" marL="457200" rtl="0" algn="l">
              <a:lnSpc>
                <a:spcPct val="100000"/>
              </a:lnSpc>
              <a:spcBef>
                <a:spcPts val="0"/>
              </a:spcBef>
              <a:spcAft>
                <a:spcPts val="0"/>
              </a:spcAft>
              <a:buSzPts val="1500"/>
              <a:buChar char="●"/>
            </a:pPr>
            <a:r>
              <a:rPr lang="en" sz="1500"/>
              <a:t>Automatic door locks</a:t>
            </a:r>
            <a:endParaRPr sz="1500"/>
          </a:p>
          <a:p>
            <a:pPr indent="-323850" lvl="0" marL="457200" rtl="0" algn="l">
              <a:lnSpc>
                <a:spcPct val="100000"/>
              </a:lnSpc>
              <a:spcBef>
                <a:spcPts val="0"/>
              </a:spcBef>
              <a:spcAft>
                <a:spcPts val="0"/>
              </a:spcAft>
              <a:buSzPts val="1500"/>
              <a:buChar char="●"/>
            </a:pPr>
            <a:r>
              <a:rPr lang="en" sz="1500"/>
              <a:t>Smart security cameras</a:t>
            </a:r>
            <a:endParaRPr sz="1500"/>
          </a:p>
          <a:p>
            <a:pPr indent="-323850" lvl="0" marL="457200" rtl="0" algn="l">
              <a:lnSpc>
                <a:spcPct val="100000"/>
              </a:lnSpc>
              <a:spcBef>
                <a:spcPts val="0"/>
              </a:spcBef>
              <a:spcAft>
                <a:spcPts val="0"/>
              </a:spcAft>
              <a:buSzPts val="1500"/>
              <a:buChar char="●"/>
            </a:pPr>
            <a:r>
              <a:rPr lang="en" sz="1500"/>
              <a:t>Automatic heating and cooling</a:t>
            </a:r>
            <a:endParaRPr sz="1500"/>
          </a:p>
        </p:txBody>
      </p:sp>
      <p:grpSp>
        <p:nvGrpSpPr>
          <p:cNvPr id="319" name="Google Shape;319;p27"/>
          <p:cNvGrpSpPr/>
          <p:nvPr/>
        </p:nvGrpSpPr>
        <p:grpSpPr>
          <a:xfrm>
            <a:off x="110956" y="495347"/>
            <a:ext cx="5346137" cy="3415880"/>
            <a:chOff x="3134000" y="1972250"/>
            <a:chExt cx="3747993" cy="2394924"/>
          </a:xfrm>
        </p:grpSpPr>
        <p:sp>
          <p:nvSpPr>
            <p:cNvPr id="320" name="Google Shape;320;p27"/>
            <p:cNvSpPr/>
            <p:nvPr/>
          </p:nvSpPr>
          <p:spPr>
            <a:xfrm>
              <a:off x="3377364" y="1972250"/>
              <a:ext cx="3253499" cy="2174839"/>
            </a:xfrm>
            <a:custGeom>
              <a:rect b="b" l="l" r="r" t="t"/>
              <a:pathLst>
                <a:path extrusionOk="0" fill="none" h="54497" w="81526">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7"/>
            <p:cNvSpPr/>
            <p:nvPr/>
          </p:nvSpPr>
          <p:spPr>
            <a:xfrm>
              <a:off x="3134000" y="4236676"/>
              <a:ext cx="3747993" cy="130498"/>
            </a:xfrm>
            <a:custGeom>
              <a:rect b="b" l="l" r="r" t="t"/>
              <a:pathLst>
                <a:path extrusionOk="0" fill="none" h="3270" w="93917">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noFill/>
            <a:ln cap="flat" cmpd="sng" w="28575">
              <a:solidFill>
                <a:schemeClr val="accent5"/>
              </a:solidFill>
              <a:prstDash val="solid"/>
              <a:miter lim="487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22" name="Google Shape;322;p27"/>
          <p:cNvCxnSpPr/>
          <p:nvPr/>
        </p:nvCxnSpPr>
        <p:spPr>
          <a:xfrm flipH="1">
            <a:off x="5143600" y="842675"/>
            <a:ext cx="442200" cy="8100"/>
          </a:xfrm>
          <a:prstGeom prst="straightConnector1">
            <a:avLst/>
          </a:prstGeom>
          <a:noFill/>
          <a:ln cap="flat" cmpd="sng" w="19050">
            <a:solidFill>
              <a:schemeClr val="accent5"/>
            </a:solidFill>
            <a:prstDash val="solid"/>
            <a:round/>
            <a:headEnd len="med" w="med" type="oval"/>
            <a:tailEnd len="sm" w="sm" type="none"/>
          </a:ln>
        </p:spPr>
      </p:cxnSp>
      <p:pic>
        <p:nvPicPr>
          <p:cNvPr id="323" name="Google Shape;323;p27"/>
          <p:cNvPicPr preferRelativeResize="0"/>
          <p:nvPr/>
        </p:nvPicPr>
        <p:blipFill rotWithShape="1">
          <a:blip r:embed="rId3">
            <a:alphaModFix/>
          </a:blip>
          <a:srcRect b="0" l="0" r="0" t="0"/>
          <a:stretch/>
        </p:blipFill>
        <p:spPr>
          <a:xfrm>
            <a:off x="687275" y="685800"/>
            <a:ext cx="4164124" cy="2768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ntelligent Process Automation (IPA) for Business by Slidesgo">
  <a:themeElements>
    <a:clrScheme name="Simple Light">
      <a:dk1>
        <a:srgbClr val="141414"/>
      </a:dk1>
      <a:lt1>
        <a:srgbClr val="FBFBFB"/>
      </a:lt1>
      <a:dk2>
        <a:srgbClr val="EEF0EB"/>
      </a:dk2>
      <a:lt2>
        <a:srgbClr val="BCB2B0"/>
      </a:lt2>
      <a:accent1>
        <a:srgbClr val="C4B9C8"/>
      </a:accent1>
      <a:accent2>
        <a:srgbClr val="5B3B5A"/>
      </a:accent2>
      <a:accent3>
        <a:srgbClr val="153243"/>
      </a:accent3>
      <a:accent4>
        <a:srgbClr val="284B63"/>
      </a:accent4>
      <a:accent5>
        <a:srgbClr val="AADDE0"/>
      </a:accent5>
      <a:accent6>
        <a:srgbClr val="535353"/>
      </a:accent6>
      <a:hlink>
        <a:srgbClr val="FBFB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